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sldIdLst>
    <p:sldId id="256" r:id="rId3"/>
    <p:sldId id="296" r:id="rId5"/>
    <p:sldId id="257" r:id="rId6"/>
    <p:sldId id="259" r:id="rId7"/>
    <p:sldId id="299" r:id="rId8"/>
    <p:sldId id="298" r:id="rId9"/>
    <p:sldId id="300" r:id="rId10"/>
    <p:sldId id="263" r:id="rId11"/>
    <p:sldId id="261" r:id="rId12"/>
    <p:sldId id="264" r:id="rId13"/>
    <p:sldId id="271" r:id="rId14"/>
    <p:sldId id="269" r:id="rId15"/>
    <p:sldId id="274" r:id="rId16"/>
    <p:sldId id="345" r:id="rId17"/>
    <p:sldId id="308" r:id="rId18"/>
    <p:sldId id="344" r:id="rId19"/>
    <p:sldId id="275" r:id="rId20"/>
    <p:sldId id="303" r:id="rId21"/>
    <p:sldId id="304" r:id="rId22"/>
    <p:sldId id="306" r:id="rId23"/>
    <p:sldId id="309" r:id="rId24"/>
    <p:sldId id="262" r:id="rId25"/>
    <p:sldId id="301" r:id="rId26"/>
    <p:sldId id="265" r:id="rId27"/>
    <p:sldId id="302" r:id="rId28"/>
    <p:sldId id="279" r:id="rId29"/>
    <p:sldId id="376" r:id="rId30"/>
    <p:sldId id="379" r:id="rId31"/>
    <p:sldId id="288" r:id="rId32"/>
    <p:sldId id="310" r:id="rId33"/>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35ed75ccf_08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ed75ccf_0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 name="Shape 328"/>
        <p:cNvGrpSpPr/>
        <p:nvPr/>
      </p:nvGrpSpPr>
      <p:grpSpPr>
        <a:xfrm>
          <a:off x="0" y="0"/>
          <a:ext cx="0" cy="0"/>
          <a:chOff x="0" y="0"/>
          <a:chExt cx="0" cy="0"/>
        </a:xfrm>
      </p:grpSpPr>
      <p:sp>
        <p:nvSpPr>
          <p:cNvPr id="329" name="Google Shape;329;g35ed75ccf_013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5ed75ccf_0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5" name="Shape 515"/>
        <p:cNvGrpSpPr/>
        <p:nvPr/>
      </p:nvGrpSpPr>
      <p:grpSpPr>
        <a:xfrm>
          <a:off x="0" y="0"/>
          <a:ext cx="0" cy="0"/>
          <a:chOff x="0" y="0"/>
          <a:chExt cx="0" cy="0"/>
        </a:xfrm>
      </p:grpSpPr>
      <p:sp>
        <p:nvSpPr>
          <p:cNvPr id="516" name="Google Shape;516;gc661e22a1f_0_16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c661e22a1f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35ed75ccf_03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ed75ccf_0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5ed75ccf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ed75ccf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35ed75ccf_07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stretch>
            <a:fillRect/>
          </a:stretch>
        </p:blipFill>
        <p:spPr>
          <a:xfrm>
            <a:off x="4581150" y="1759800"/>
            <a:ext cx="4371926" cy="3210074"/>
          </a:xfrm>
          <a:prstGeom prst="rect">
            <a:avLst/>
          </a:prstGeom>
          <a:noFill/>
          <a:ln>
            <a:noFill/>
          </a:ln>
        </p:spPr>
      </p:pic>
      <p:sp>
        <p:nvSpPr>
          <p:cNvPr id="11" name="Google Shape;11;p2"/>
          <p:cNvSpPr txBox="1"/>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2" name="Shape 52"/>
        <p:cNvGrpSpPr/>
        <p:nvPr/>
      </p:nvGrpSpPr>
      <p:grpSpPr>
        <a:xfrm>
          <a:off x="0" y="0"/>
          <a:ext cx="0" cy="0"/>
          <a:chOff x="0" y="0"/>
          <a:chExt cx="0" cy="0"/>
        </a:xfrm>
      </p:grpSpPr>
      <p:sp>
        <p:nvSpPr>
          <p:cNvPr id="53" name="Google Shape;53;p11"/>
          <p:cNvSpPr txBox="1"/>
          <p:nvPr>
            <p:ph type="body" idx="1"/>
          </p:nvPr>
        </p:nvSpPr>
        <p:spPr>
          <a:xfrm>
            <a:off x="457200" y="4406309"/>
            <a:ext cx="82296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600"/>
              <a:buNone/>
              <a:defRPr sz="1600"/>
            </a:lvl1pPr>
          </a:lstStyle>
          <a:p/>
        </p:txBody>
      </p:sp>
      <p:sp>
        <p:nvSpPr>
          <p:cNvPr id="54" name="Google Shape;54;p11"/>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55" name="Google Shape;55;p11"/>
          <p:cNvPicPr preferRelativeResize="0"/>
          <p:nvPr/>
        </p:nvPicPr>
        <p:blipFill>
          <a:blip r:embed="rId2"/>
          <a:stretch>
            <a:fillRect/>
          </a:stretch>
        </p:blipFill>
        <p:spPr>
          <a:xfrm>
            <a:off x="5230275" y="2032125"/>
            <a:ext cx="3761325" cy="2958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6" name="Shape 56"/>
        <p:cNvGrpSpPr/>
        <p:nvPr/>
      </p:nvGrpSpPr>
      <p:grpSpPr>
        <a:xfrm>
          <a:off x="0" y="0"/>
          <a:ext cx="0" cy="0"/>
          <a:chOff x="0" y="0"/>
          <a:chExt cx="0" cy="0"/>
        </a:xfrm>
      </p:grpSpPr>
      <p:pic>
        <p:nvPicPr>
          <p:cNvPr id="57" name="Google Shape;57;p12"/>
          <p:cNvPicPr preferRelativeResize="0"/>
          <p:nvPr/>
        </p:nvPicPr>
        <p:blipFill>
          <a:blip r:embed="rId2"/>
          <a:stretch>
            <a:fillRect/>
          </a:stretch>
        </p:blipFill>
        <p:spPr>
          <a:xfrm>
            <a:off x="5541170" y="2518284"/>
            <a:ext cx="3450425" cy="2472825"/>
          </a:xfrm>
          <a:prstGeom prst="rect">
            <a:avLst/>
          </a:prstGeom>
          <a:noFill/>
          <a:ln>
            <a:noFill/>
          </a:ln>
        </p:spPr>
      </p:pic>
      <p:sp>
        <p:nvSpPr>
          <p:cNvPr id="58" name="Google Shape;58;p12"/>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59" name="Shape 59"/>
        <p:cNvGrpSpPr/>
        <p:nvPr/>
      </p:nvGrpSpPr>
      <p:grpSpPr>
        <a:xfrm>
          <a:off x="0" y="0"/>
          <a:ext cx="0" cy="0"/>
          <a:chOff x="0" y="0"/>
          <a:chExt cx="0" cy="0"/>
        </a:xfrm>
      </p:grpSpPr>
      <p:sp>
        <p:nvSpPr>
          <p:cNvPr id="60" name="Google Shape;60;p13"/>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a:off x="5150275" y="2175625"/>
            <a:ext cx="3879000" cy="2870460"/>
          </a:xfrm>
          <a:prstGeom prst="rect">
            <a:avLst/>
          </a:prstGeom>
          <a:noFill/>
          <a:ln>
            <a:noFill/>
          </a:ln>
        </p:spPr>
      </p:pic>
      <p:sp>
        <p:nvSpPr>
          <p:cNvPr id="14" name="Google Shape;14;p3"/>
          <p:cNvSpPr txBox="1"/>
          <p:nvPr>
            <p:ph type="ctrTitle"/>
          </p:nvPr>
        </p:nvSpPr>
        <p:spPr>
          <a:xfrm>
            <a:off x="685800" y="1811950"/>
            <a:ext cx="49731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type="subTitle" idx="1"/>
          </p:nvPr>
        </p:nvSpPr>
        <p:spPr>
          <a:xfrm>
            <a:off x="685800" y="3144850"/>
            <a:ext cx="2493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1800"/>
              <a:buNone/>
              <a:defRPr sz="1800">
                <a:solidFill>
                  <a:schemeClr val="accent5"/>
                </a:solidFill>
              </a:defRPr>
            </a:lvl1pPr>
            <a:lvl2pPr lvl="1" rtl="0">
              <a:spcBef>
                <a:spcPts val="0"/>
              </a:spcBef>
              <a:spcAft>
                <a:spcPts val="0"/>
              </a:spcAft>
              <a:buSzPts val="1800"/>
              <a:buNone/>
              <a:defRPr sz="1800">
                <a:solidFill>
                  <a:schemeClr val="accent5"/>
                </a:solidFill>
              </a:defRPr>
            </a:lvl2pPr>
            <a:lvl3pPr lvl="2" rtl="0">
              <a:spcBef>
                <a:spcPts val="0"/>
              </a:spcBef>
              <a:spcAft>
                <a:spcPts val="0"/>
              </a:spcAft>
              <a:buClr>
                <a:schemeClr val="accent5"/>
              </a:buClr>
              <a:buSzPts val="1800"/>
              <a:buNone/>
              <a:defRPr sz="1800">
                <a:solidFill>
                  <a:schemeClr val="accent5"/>
                </a:solidFill>
              </a:defRPr>
            </a:lvl3pPr>
            <a:lvl4pPr lvl="3" rtl="0">
              <a:spcBef>
                <a:spcPts val="0"/>
              </a:spcBef>
              <a:spcAft>
                <a:spcPts val="0"/>
              </a:spcAft>
              <a:buClr>
                <a:schemeClr val="accent5"/>
              </a:buClr>
              <a:buSzPts val="1800"/>
              <a:buNone/>
              <a:defRPr sz="1800">
                <a:solidFill>
                  <a:schemeClr val="accent5"/>
                </a:solidFill>
              </a:defRPr>
            </a:lvl4pPr>
            <a:lvl5pPr lvl="4" rtl="0">
              <a:spcBef>
                <a:spcPts val="0"/>
              </a:spcBef>
              <a:spcAft>
                <a:spcPts val="0"/>
              </a:spcAft>
              <a:buClr>
                <a:schemeClr val="accent5"/>
              </a:buClr>
              <a:buSzPts val="1800"/>
              <a:buNone/>
              <a:defRPr sz="1800">
                <a:solidFill>
                  <a:schemeClr val="accent5"/>
                </a:solidFill>
              </a:defRPr>
            </a:lvl5pPr>
            <a:lvl6pPr lvl="5" rtl="0">
              <a:spcBef>
                <a:spcPts val="0"/>
              </a:spcBef>
              <a:spcAft>
                <a:spcPts val="0"/>
              </a:spcAft>
              <a:buClr>
                <a:schemeClr val="accent5"/>
              </a:buClr>
              <a:buSzPts val="1800"/>
              <a:buNone/>
              <a:defRPr sz="1800">
                <a:solidFill>
                  <a:schemeClr val="accent5"/>
                </a:solidFill>
              </a:defRPr>
            </a:lvl6pPr>
            <a:lvl7pPr lvl="6" rtl="0">
              <a:spcBef>
                <a:spcPts val="0"/>
              </a:spcBef>
              <a:spcAft>
                <a:spcPts val="0"/>
              </a:spcAft>
              <a:buClr>
                <a:schemeClr val="accent5"/>
              </a:buClr>
              <a:buSzPts val="1800"/>
              <a:buNone/>
              <a:defRPr sz="1800">
                <a:solidFill>
                  <a:schemeClr val="accent5"/>
                </a:solidFill>
              </a:defRPr>
            </a:lvl7pPr>
            <a:lvl8pPr lvl="7" rtl="0">
              <a:spcBef>
                <a:spcPts val="0"/>
              </a:spcBef>
              <a:spcAft>
                <a:spcPts val="0"/>
              </a:spcAft>
              <a:buClr>
                <a:schemeClr val="accent5"/>
              </a:buClr>
              <a:buSzPts val="1800"/>
              <a:buNone/>
              <a:defRPr sz="1800">
                <a:solidFill>
                  <a:schemeClr val="accent5"/>
                </a:solidFill>
              </a:defRPr>
            </a:lvl8pPr>
            <a:lvl9pPr lvl="8" rtl="0">
              <a:spcBef>
                <a:spcPts val="0"/>
              </a:spcBef>
              <a:spcAft>
                <a:spcPts val="0"/>
              </a:spcAft>
              <a:buClr>
                <a:schemeClr val="accent5"/>
              </a:buClr>
              <a:buSzPts val="1800"/>
              <a:buNone/>
              <a:defRPr sz="1800">
                <a:solidFill>
                  <a:schemeClr val="accent5"/>
                </a:solidFill>
              </a:defRPr>
            </a:lvl9pPr>
          </a:lstStyle>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stretch>
            <a:fillRect/>
          </a:stretch>
        </p:blipFill>
        <p:spPr>
          <a:xfrm>
            <a:off x="5074072" y="2340786"/>
            <a:ext cx="3879000" cy="2629082"/>
          </a:xfrm>
          <a:prstGeom prst="rect">
            <a:avLst/>
          </a:prstGeom>
          <a:noFill/>
          <a:ln>
            <a:noFill/>
          </a:ln>
        </p:spPr>
      </p:pic>
      <p:sp>
        <p:nvSpPr>
          <p:cNvPr id="18" name="Google Shape;18;p4"/>
          <p:cNvSpPr txBox="1"/>
          <p:nvPr>
            <p:ph type="body" idx="1"/>
          </p:nvPr>
        </p:nvSpPr>
        <p:spPr>
          <a:xfrm>
            <a:off x="962850" y="919975"/>
            <a:ext cx="4469100" cy="3342000"/>
          </a:xfrm>
          <a:prstGeom prst="rect">
            <a:avLst/>
          </a:prstGeom>
        </p:spPr>
        <p:txBody>
          <a:bodyPr spcFirstLastPara="1" wrap="square" lIns="0" tIns="0" rIns="0" bIns="0" anchor="t" anchorCtr="0">
            <a:noAutofit/>
          </a:bodyPr>
          <a:lstStyle>
            <a:lvl1pPr marL="457200" lvl="0" indent="-431800" rtl="0">
              <a:lnSpc>
                <a:spcPct val="115000"/>
              </a:lnSpc>
              <a:spcBef>
                <a:spcPts val="600"/>
              </a:spcBef>
              <a:spcAft>
                <a:spcPts val="0"/>
              </a:spcAft>
              <a:buClr>
                <a:schemeClr val="accent5"/>
              </a:buClr>
              <a:buSzPts val="3200"/>
              <a:buChar char="●"/>
              <a:defRPr sz="3200">
                <a:solidFill>
                  <a:schemeClr val="accent5"/>
                </a:solidFill>
              </a:defRPr>
            </a:lvl1pPr>
            <a:lvl2pPr marL="914400" lvl="1" indent="-431800" rtl="0">
              <a:lnSpc>
                <a:spcPct val="115000"/>
              </a:lnSpc>
              <a:spcBef>
                <a:spcPts val="0"/>
              </a:spcBef>
              <a:spcAft>
                <a:spcPts val="0"/>
              </a:spcAft>
              <a:buSzPts val="3200"/>
              <a:buChar char="○"/>
              <a:defRPr sz="3200">
                <a:solidFill>
                  <a:schemeClr val="accent5"/>
                </a:solidFill>
              </a:defRPr>
            </a:lvl2pPr>
            <a:lvl3pPr marL="1371600" lvl="2" indent="-431800" rtl="0">
              <a:lnSpc>
                <a:spcPct val="115000"/>
              </a:lnSpc>
              <a:spcBef>
                <a:spcPts val="0"/>
              </a:spcBef>
              <a:spcAft>
                <a:spcPts val="0"/>
              </a:spcAft>
              <a:buClr>
                <a:schemeClr val="accent5"/>
              </a:buClr>
              <a:buSzPts val="3200"/>
              <a:buChar char="■"/>
              <a:defRPr sz="3200">
                <a:solidFill>
                  <a:schemeClr val="accent5"/>
                </a:solidFill>
              </a:defRPr>
            </a:lvl3pPr>
            <a:lvl4pPr marL="1828800" lvl="3" indent="-431800" rtl="0">
              <a:lnSpc>
                <a:spcPct val="115000"/>
              </a:lnSpc>
              <a:spcBef>
                <a:spcPts val="0"/>
              </a:spcBef>
              <a:spcAft>
                <a:spcPts val="0"/>
              </a:spcAft>
              <a:buClr>
                <a:schemeClr val="accent5"/>
              </a:buClr>
              <a:buSzPts val="3200"/>
              <a:buChar char="●"/>
              <a:defRPr sz="3200">
                <a:solidFill>
                  <a:schemeClr val="accent5"/>
                </a:solidFill>
              </a:defRPr>
            </a:lvl4pPr>
            <a:lvl5pPr marL="2286000" lvl="4" indent="-431800" rtl="0">
              <a:lnSpc>
                <a:spcPct val="115000"/>
              </a:lnSpc>
              <a:spcBef>
                <a:spcPts val="0"/>
              </a:spcBef>
              <a:spcAft>
                <a:spcPts val="0"/>
              </a:spcAft>
              <a:buClr>
                <a:schemeClr val="accent5"/>
              </a:buClr>
              <a:buSzPts val="3200"/>
              <a:buChar char="○"/>
              <a:defRPr sz="3200">
                <a:solidFill>
                  <a:schemeClr val="accent5"/>
                </a:solidFill>
              </a:defRPr>
            </a:lvl5pPr>
            <a:lvl6pPr marL="2743200" lvl="5" indent="-431800" rtl="0">
              <a:lnSpc>
                <a:spcPct val="115000"/>
              </a:lnSpc>
              <a:spcBef>
                <a:spcPts val="0"/>
              </a:spcBef>
              <a:spcAft>
                <a:spcPts val="0"/>
              </a:spcAft>
              <a:buClr>
                <a:schemeClr val="accent5"/>
              </a:buClr>
              <a:buSzPts val="3200"/>
              <a:buChar char="■"/>
              <a:defRPr sz="3200">
                <a:solidFill>
                  <a:schemeClr val="accent5"/>
                </a:solidFill>
              </a:defRPr>
            </a:lvl6pPr>
            <a:lvl7pPr marL="3200400" lvl="6" indent="-431800" rtl="0">
              <a:lnSpc>
                <a:spcPct val="115000"/>
              </a:lnSpc>
              <a:spcBef>
                <a:spcPts val="0"/>
              </a:spcBef>
              <a:spcAft>
                <a:spcPts val="0"/>
              </a:spcAft>
              <a:buClr>
                <a:schemeClr val="accent5"/>
              </a:buClr>
              <a:buSzPts val="3200"/>
              <a:buChar char="●"/>
              <a:defRPr sz="3200">
                <a:solidFill>
                  <a:schemeClr val="accent5"/>
                </a:solidFill>
              </a:defRPr>
            </a:lvl7pPr>
            <a:lvl8pPr marL="3657600" lvl="7" indent="-431800" rtl="0">
              <a:lnSpc>
                <a:spcPct val="115000"/>
              </a:lnSpc>
              <a:spcBef>
                <a:spcPts val="0"/>
              </a:spcBef>
              <a:spcAft>
                <a:spcPts val="0"/>
              </a:spcAft>
              <a:buClr>
                <a:schemeClr val="accent5"/>
              </a:buClr>
              <a:buSzPts val="3200"/>
              <a:buChar char="○"/>
              <a:defRPr sz="3200">
                <a:solidFill>
                  <a:schemeClr val="accent5"/>
                </a:solidFill>
              </a:defRPr>
            </a:lvl8pPr>
            <a:lvl9pPr marL="4114800" lvl="8" indent="-431800">
              <a:lnSpc>
                <a:spcPct val="115000"/>
              </a:lnSpc>
              <a:spcBef>
                <a:spcPts val="0"/>
              </a:spcBef>
              <a:spcAft>
                <a:spcPts val="0"/>
              </a:spcAft>
              <a:buClr>
                <a:schemeClr val="accent5"/>
              </a:buClr>
              <a:buSzPts val="3200"/>
              <a:buChar char="■"/>
              <a:defRPr sz="3200">
                <a:solidFill>
                  <a:schemeClr val="accent5"/>
                </a:solidFill>
              </a:defRPr>
            </a:lvl9pPr>
          </a:lstStyle>
          <a:p/>
        </p:txBody>
      </p:sp>
      <p:sp>
        <p:nvSpPr>
          <p:cNvPr id="19" name="Google Shape;19;p4"/>
          <p:cNvSpPr txBox="1"/>
          <p:nvPr/>
        </p:nvSpPr>
        <p:spPr>
          <a:xfrm>
            <a:off x="390571" y="571075"/>
            <a:ext cx="648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9600" b="1">
                <a:solidFill>
                  <a:schemeClr val="dk2"/>
                </a:solidFill>
                <a:latin typeface="Muli"/>
                <a:ea typeface="Muli"/>
                <a:cs typeface="Muli"/>
                <a:sym typeface="Muli"/>
              </a:rPr>
              <a:t>“</a:t>
            </a:r>
            <a:endParaRPr sz="9600" b="1">
              <a:solidFill>
                <a:schemeClr val="dk2"/>
              </a:solidFill>
              <a:latin typeface="Muli"/>
              <a:ea typeface="Muli"/>
              <a:cs typeface="Muli"/>
              <a:sym typeface="Muli"/>
            </a:endParaRPr>
          </a:p>
        </p:txBody>
      </p:sp>
      <p:sp>
        <p:nvSpPr>
          <p:cNvPr id="20" name="Google Shape;20;p4"/>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a:off x="5289349" y="2301324"/>
            <a:ext cx="3702249" cy="2686125"/>
          </a:xfrm>
          <a:prstGeom prst="rect">
            <a:avLst/>
          </a:prstGeom>
          <a:noFill/>
          <a:ln>
            <a:noFill/>
          </a:ln>
        </p:spPr>
      </p:pic>
      <p:sp>
        <p:nvSpPr>
          <p:cNvPr id="23" name="Google Shape;23;p5"/>
          <p:cNvSpPr txBox="1"/>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4" name="Google Shape;24;p5"/>
          <p:cNvSpPr txBox="1"/>
          <p:nvPr>
            <p:ph type="body" idx="1"/>
          </p:nvPr>
        </p:nvSpPr>
        <p:spPr>
          <a:xfrm>
            <a:off x="457200" y="2038350"/>
            <a:ext cx="4929300" cy="1862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p:txBody>
      </p:sp>
      <p:sp>
        <p:nvSpPr>
          <p:cNvPr id="25" name="Google Shape;25;p5"/>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mask">
  <p:cSld name="TITLE_AND_BODY_1">
    <p:bg>
      <p:bgPr>
        <a:solidFill>
          <a:schemeClr val="accent1"/>
        </a:solidFill>
        <a:effectLst/>
      </p:bgPr>
    </p:bg>
    <p:spTree>
      <p:nvGrpSpPr>
        <p:cNvPr id="26" name="Shape 26"/>
        <p:cNvGrpSpPr/>
        <p:nvPr/>
      </p:nvGrpSpPr>
      <p:grpSpPr>
        <a:xfrm>
          <a:off x="0" y="0"/>
          <a:ext cx="0" cy="0"/>
          <a:chOff x="0" y="0"/>
          <a:chExt cx="0" cy="0"/>
        </a:xfrm>
      </p:grpSpPr>
      <p:grpSp>
        <p:nvGrpSpPr>
          <p:cNvPr id="27" name="Google Shape;27;p6"/>
          <p:cNvGrpSpPr/>
          <p:nvPr/>
        </p:nvGrpSpPr>
        <p:grpSpPr>
          <a:xfrm>
            <a:off x="-144" y="4104"/>
            <a:ext cx="9144000" cy="5143488"/>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 name="Google Shape;30;p6"/>
          <p:cNvSpPr txBox="1"/>
          <p:nvPr>
            <p:ph type="title"/>
          </p:nvPr>
        </p:nvSpPr>
        <p:spPr>
          <a:xfrm>
            <a:off x="457200" y="1425175"/>
            <a:ext cx="31014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 name="Google Shape;31;p6"/>
          <p:cNvSpPr txBox="1"/>
          <p:nvPr>
            <p:ph type="body" idx="1"/>
          </p:nvPr>
        </p:nvSpPr>
        <p:spPr>
          <a:xfrm>
            <a:off x="457200" y="2419350"/>
            <a:ext cx="3101400" cy="18627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2" name="Google Shape;32;p6"/>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3" name="Shape 33"/>
        <p:cNvGrpSpPr/>
        <p:nvPr/>
      </p:nvGrpSpPr>
      <p:grpSpPr>
        <a:xfrm>
          <a:off x="0" y="0"/>
          <a:ext cx="0" cy="0"/>
          <a:chOff x="0" y="0"/>
          <a:chExt cx="0" cy="0"/>
        </a:xfrm>
      </p:grpSpPr>
      <p:pic>
        <p:nvPicPr>
          <p:cNvPr id="34" name="Google Shape;34;p7"/>
          <p:cNvPicPr preferRelativeResize="0"/>
          <p:nvPr/>
        </p:nvPicPr>
        <p:blipFill>
          <a:blip r:embed="rId2"/>
          <a:stretch>
            <a:fillRect/>
          </a:stretch>
        </p:blipFill>
        <p:spPr>
          <a:xfrm>
            <a:off x="5458204" y="2372421"/>
            <a:ext cx="3533400" cy="2618625"/>
          </a:xfrm>
          <a:prstGeom prst="rect">
            <a:avLst/>
          </a:prstGeom>
          <a:noFill/>
          <a:ln>
            <a:noFill/>
          </a:ln>
        </p:spPr>
      </p:pic>
      <p:sp>
        <p:nvSpPr>
          <p:cNvPr id="35" name="Google Shape;35;p7"/>
          <p:cNvSpPr txBox="1"/>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6" name="Google Shape;36;p7"/>
          <p:cNvSpPr txBox="1"/>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7" name="Google Shape;37;p7"/>
          <p:cNvSpPr txBox="1"/>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8" name="Google Shape;38;p7"/>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9" name="Shape 39"/>
        <p:cNvGrpSpPr/>
        <p:nvPr/>
      </p:nvGrpSpPr>
      <p:grpSpPr>
        <a:xfrm>
          <a:off x="0" y="0"/>
          <a:ext cx="0" cy="0"/>
          <a:chOff x="0" y="0"/>
          <a:chExt cx="0" cy="0"/>
        </a:xfrm>
      </p:grpSpPr>
      <p:sp>
        <p:nvSpPr>
          <p:cNvPr id="40" name="Google Shape;40;p8"/>
          <p:cNvSpPr txBox="1"/>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41" name="Google Shape;41;p8"/>
          <p:cNvSpPr txBox="1"/>
          <p:nvPr>
            <p:ph type="body" idx="1"/>
          </p:nvPr>
        </p:nvSpPr>
        <p:spPr>
          <a:xfrm>
            <a:off x="4572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2" name="Google Shape;42;p8"/>
          <p:cNvSpPr txBox="1"/>
          <p:nvPr>
            <p:ph type="body" idx="2"/>
          </p:nvPr>
        </p:nvSpPr>
        <p:spPr>
          <a:xfrm>
            <a:off x="33921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3" name="Google Shape;43;p8"/>
          <p:cNvSpPr txBox="1"/>
          <p:nvPr>
            <p:ph type="body" idx="3"/>
          </p:nvPr>
        </p:nvSpPr>
        <p:spPr>
          <a:xfrm>
            <a:off x="6326997"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p:txBody>
      </p:sp>
      <p:sp>
        <p:nvSpPr>
          <p:cNvPr id="44" name="Google Shape;44;p8"/>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5" name="Shape 45"/>
        <p:cNvGrpSpPr/>
        <p:nvPr/>
      </p:nvGrpSpPr>
      <p:grpSpPr>
        <a:xfrm>
          <a:off x="0" y="0"/>
          <a:ext cx="0" cy="0"/>
          <a:chOff x="0" y="0"/>
          <a:chExt cx="0" cy="0"/>
        </a:xfrm>
      </p:grpSpPr>
      <p:pic>
        <p:nvPicPr>
          <p:cNvPr id="46" name="Google Shape;46;p9"/>
          <p:cNvPicPr preferRelativeResize="0"/>
          <p:nvPr/>
        </p:nvPicPr>
        <p:blipFill>
          <a:blip r:embed="rId2"/>
          <a:stretch>
            <a:fillRect/>
          </a:stretch>
        </p:blipFill>
        <p:spPr>
          <a:xfrm>
            <a:off x="5872725" y="2225700"/>
            <a:ext cx="3118876" cy="2765399"/>
          </a:xfrm>
          <a:prstGeom prst="rect">
            <a:avLst/>
          </a:prstGeom>
          <a:noFill/>
          <a:ln>
            <a:noFill/>
          </a:ln>
        </p:spPr>
      </p:pic>
      <p:sp>
        <p:nvSpPr>
          <p:cNvPr id="47" name="Google Shape;47;p9"/>
          <p:cNvSpPr txBox="1"/>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 name="Google Shape;48;p9"/>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no illustration">
  <p:cSld name="TITLE_ONLY_1">
    <p:spTree>
      <p:nvGrpSpPr>
        <p:cNvPr id="49" name="Shape 49"/>
        <p:cNvGrpSpPr/>
        <p:nvPr/>
      </p:nvGrpSpPr>
      <p:grpSpPr>
        <a:xfrm>
          <a:off x="0" y="0"/>
          <a:ext cx="0" cy="0"/>
          <a:chOff x="0" y="0"/>
          <a:chExt cx="0" cy="0"/>
        </a:xfrm>
      </p:grpSpPr>
      <p:sp>
        <p:nvSpPr>
          <p:cNvPr id="50" name="Google Shape;50;p10"/>
          <p:cNvSpPr txBox="1"/>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51" name="Google Shape;51;p10"/>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1pPr>
            <a:lvl2pPr lvl="1">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2pPr>
            <a:lvl3pPr lvl="2">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3pPr>
            <a:lvl4pPr lvl="3">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4pPr>
            <a:lvl5pPr lvl="4">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5pPr>
            <a:lvl6pPr lvl="5">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6pPr>
            <a:lvl7pPr lvl="6">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7pPr>
            <a:lvl8pPr lvl="7">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8pPr>
            <a:lvl9pPr lvl="8">
              <a:spcBef>
                <a:spcPts val="0"/>
              </a:spcBef>
              <a:spcAft>
                <a:spcPts val="0"/>
              </a:spcAft>
              <a:buClr>
                <a:schemeClr val="dk2"/>
              </a:buClr>
              <a:buSzPts val="4800"/>
              <a:buFont typeface="Poppins"/>
              <a:buNone/>
              <a:defRPr sz="4800" b="1">
                <a:solidFill>
                  <a:schemeClr val="dk2"/>
                </a:solidFill>
                <a:latin typeface="Poppins"/>
                <a:ea typeface="Poppins"/>
                <a:cs typeface="Poppins"/>
                <a:sym typeface="Poppins"/>
              </a:defRPr>
            </a:lvl9pPr>
          </a:lstStyle>
          <a:p/>
        </p:txBody>
      </p:sp>
      <p:sp>
        <p:nvSpPr>
          <p:cNvPr id="7" name="Google Shape;7;p1"/>
          <p:cNvSpPr txBox="1"/>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chemeClr val="dk2"/>
              </a:buClr>
              <a:buSzPts val="2200"/>
              <a:buFont typeface="Muli"/>
              <a:buChar char="●"/>
              <a:defRPr sz="2200">
                <a:solidFill>
                  <a:schemeClr val="dk1"/>
                </a:solidFill>
                <a:latin typeface="Muli"/>
                <a:ea typeface="Muli"/>
                <a:cs typeface="Muli"/>
                <a:sym typeface="Muli"/>
              </a:defRPr>
            </a:lvl1pPr>
            <a:lvl2pPr marL="914400" lvl="1" indent="-368300">
              <a:lnSpc>
                <a:spcPct val="115000"/>
              </a:lnSpc>
              <a:spcBef>
                <a:spcPts val="0"/>
              </a:spcBef>
              <a:spcAft>
                <a:spcPts val="0"/>
              </a:spcAft>
              <a:buClr>
                <a:schemeClr val="accent5"/>
              </a:buClr>
              <a:buSzPts val="2200"/>
              <a:buFont typeface="Muli"/>
              <a:buChar char="○"/>
              <a:defRPr sz="2200">
                <a:solidFill>
                  <a:schemeClr val="dk1"/>
                </a:solidFill>
                <a:latin typeface="Muli"/>
                <a:ea typeface="Muli"/>
                <a:cs typeface="Muli"/>
                <a:sym typeface="Muli"/>
              </a:defRPr>
            </a:lvl2pPr>
            <a:lvl3pPr marL="1371600" lvl="2" indent="-368300">
              <a:lnSpc>
                <a:spcPct val="115000"/>
              </a:lnSpc>
              <a:spcBef>
                <a:spcPts val="0"/>
              </a:spcBef>
              <a:spcAft>
                <a:spcPts val="0"/>
              </a:spcAft>
              <a:buClr>
                <a:schemeClr val="accent4"/>
              </a:buClr>
              <a:buSzPts val="2200"/>
              <a:buFont typeface="Muli"/>
              <a:buChar char="■"/>
              <a:defRPr sz="2200">
                <a:solidFill>
                  <a:schemeClr val="dk1"/>
                </a:solidFill>
                <a:latin typeface="Muli"/>
                <a:ea typeface="Muli"/>
                <a:cs typeface="Muli"/>
                <a:sym typeface="Muli"/>
              </a:defRPr>
            </a:lvl3pPr>
            <a:lvl4pPr marL="1828800" lvl="3"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4pPr>
            <a:lvl5pPr marL="2286000" lvl="4"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5pPr>
            <a:lvl6pPr marL="2743200" lvl="5"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6pPr>
            <a:lvl7pPr marL="3200400" lvl="6"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7pPr>
            <a:lvl8pPr marL="3657600" lvl="7"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8pPr>
            <a:lvl9pPr marL="4114800" lvl="8" indent="-368300">
              <a:lnSpc>
                <a:spcPct val="115000"/>
              </a:lnSpc>
              <a:spcBef>
                <a:spcPts val="0"/>
              </a:spcBef>
              <a:spcAft>
                <a:spcPts val="0"/>
              </a:spcAft>
              <a:buClr>
                <a:schemeClr val="dk1"/>
              </a:buClr>
              <a:buSzPts val="2200"/>
              <a:buFont typeface="Muli"/>
              <a:buChar char="■"/>
              <a:defRPr sz="2200">
                <a:solidFill>
                  <a:schemeClr val="dk1"/>
                </a:solidFill>
                <a:latin typeface="Muli"/>
                <a:ea typeface="Muli"/>
                <a:cs typeface="Muli"/>
                <a:sym typeface="Muli"/>
              </a:defRPr>
            </a:lvl9pPr>
          </a:lstStyle>
          <a:p/>
        </p:txBody>
      </p:sp>
      <p:sp>
        <p:nvSpPr>
          <p:cNvPr id="8" name="Google Shape;8;p1"/>
          <p:cNvSpPr txBox="1"/>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dk2"/>
                </a:solidFill>
                <a:latin typeface="Poppins"/>
                <a:ea typeface="Poppins"/>
                <a:cs typeface="Poppins"/>
                <a:sym typeface="Poppins"/>
              </a:defRPr>
            </a:lvl1pPr>
            <a:lvl2pPr lvl="1" algn="r">
              <a:buNone/>
              <a:defRPr sz="1300">
                <a:solidFill>
                  <a:schemeClr val="dk2"/>
                </a:solidFill>
                <a:latin typeface="Poppins"/>
                <a:ea typeface="Poppins"/>
                <a:cs typeface="Poppins"/>
                <a:sym typeface="Poppins"/>
              </a:defRPr>
            </a:lvl2pPr>
            <a:lvl3pPr lvl="2" algn="r">
              <a:buNone/>
              <a:defRPr sz="1300">
                <a:solidFill>
                  <a:schemeClr val="dk2"/>
                </a:solidFill>
                <a:latin typeface="Poppins"/>
                <a:ea typeface="Poppins"/>
                <a:cs typeface="Poppins"/>
                <a:sym typeface="Poppins"/>
              </a:defRPr>
            </a:lvl3pPr>
            <a:lvl4pPr lvl="3" algn="r">
              <a:buNone/>
              <a:defRPr sz="1300">
                <a:solidFill>
                  <a:schemeClr val="dk2"/>
                </a:solidFill>
                <a:latin typeface="Poppins"/>
                <a:ea typeface="Poppins"/>
                <a:cs typeface="Poppins"/>
                <a:sym typeface="Poppins"/>
              </a:defRPr>
            </a:lvl4pPr>
            <a:lvl5pPr lvl="4" algn="r">
              <a:buNone/>
              <a:defRPr sz="1300">
                <a:solidFill>
                  <a:schemeClr val="dk2"/>
                </a:solidFill>
                <a:latin typeface="Poppins"/>
                <a:ea typeface="Poppins"/>
                <a:cs typeface="Poppins"/>
                <a:sym typeface="Poppins"/>
              </a:defRPr>
            </a:lvl5pPr>
            <a:lvl6pPr lvl="5" algn="r">
              <a:buNone/>
              <a:defRPr sz="1300">
                <a:solidFill>
                  <a:schemeClr val="dk2"/>
                </a:solidFill>
                <a:latin typeface="Poppins"/>
                <a:ea typeface="Poppins"/>
                <a:cs typeface="Poppins"/>
                <a:sym typeface="Poppins"/>
              </a:defRPr>
            </a:lvl6pPr>
            <a:lvl7pPr lvl="6" algn="r">
              <a:buNone/>
              <a:defRPr sz="1300">
                <a:solidFill>
                  <a:schemeClr val="dk2"/>
                </a:solidFill>
                <a:latin typeface="Poppins"/>
                <a:ea typeface="Poppins"/>
                <a:cs typeface="Poppins"/>
                <a:sym typeface="Poppins"/>
              </a:defRPr>
            </a:lvl7pPr>
            <a:lvl8pPr lvl="7" algn="r">
              <a:buNone/>
              <a:defRPr sz="1300">
                <a:solidFill>
                  <a:schemeClr val="dk2"/>
                </a:solidFill>
                <a:latin typeface="Poppins"/>
                <a:ea typeface="Poppins"/>
                <a:cs typeface="Poppins"/>
                <a:sym typeface="Poppins"/>
              </a:defRPr>
            </a:lvl8pPr>
            <a:lvl9pPr lvl="8" algn="r">
              <a:buNone/>
              <a:defRPr sz="1300">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1.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04825" y="154940"/>
            <a:ext cx="5572125" cy="471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a:t>E-commerce</a:t>
            </a:r>
            <a:br>
              <a:rPr lang="en-US" altLang="en-GB"/>
            </a:br>
            <a:r>
              <a:rPr lang="en-US" altLang="en-GB" sz="3600"/>
              <a:t>mobile application</a:t>
            </a:r>
            <a:br>
              <a:rPr lang="en-US" altLang="en-GB" sz="3600"/>
            </a:br>
            <a:br>
              <a:rPr lang="en-US" altLang="en-GB" sz="3600"/>
            </a:br>
            <a:r>
              <a:rPr lang="en-US" altLang="en-GB" sz="2400">
                <a:solidFill>
                  <a:schemeClr val="tx1"/>
                </a:solidFill>
                <a:effectLst>
                  <a:outerShdw blurRad="38100" dist="19050" dir="2700000" algn="tl" rotWithShape="0">
                    <a:schemeClr val="dk1">
                      <a:alpha val="40000"/>
                    </a:schemeClr>
                  </a:outerShdw>
                </a:effectLst>
              </a:rPr>
              <a:t>GROUP NO:04</a:t>
            </a:r>
            <a:br>
              <a:rPr lang="en-US" altLang="en-GB" sz="3600"/>
            </a:br>
            <a:r>
              <a:rPr lang="en-US" altLang="en-GB" sz="1600">
                <a:solidFill>
                  <a:schemeClr val="tx1"/>
                </a:solidFill>
                <a:effectLst>
                  <a:outerShdw blurRad="38100" dist="19050" dir="2700000" algn="tl" rotWithShape="0">
                    <a:schemeClr val="dk1">
                      <a:alpha val="40000"/>
                    </a:schemeClr>
                  </a:outerShdw>
                </a:effectLst>
              </a:rPr>
              <a:t>PRESENTING YOU</a:t>
            </a:r>
            <a:br>
              <a:rPr lang="en-US" altLang="en-GB" sz="1600">
                <a:solidFill>
                  <a:schemeClr val="tx1"/>
                </a:solidFill>
                <a:effectLst>
                  <a:outerShdw blurRad="38100" dist="19050" dir="2700000" algn="tl" rotWithShape="0">
                    <a:schemeClr val="dk1">
                      <a:alpha val="40000"/>
                    </a:schemeClr>
                  </a:outerShdw>
                </a:effectLst>
              </a:rPr>
            </a:br>
            <a:br>
              <a:rPr lang="en-US" altLang="en-GB" sz="3600"/>
            </a:br>
            <a:r>
              <a:rPr lang="en-US" altLang="en-GB" sz="7200">
                <a:solidFill>
                  <a:schemeClr val="accent1"/>
                </a:solidFill>
                <a:effectLst>
                  <a:outerShdw blurRad="38100" dist="25400" dir="5400000" algn="ctr" rotWithShape="0">
                    <a:srgbClr val="6E747A">
                      <a:alpha val="43000"/>
                    </a:srgbClr>
                  </a:outerShdw>
                </a:effectLst>
                <a:latin typeface="Gabriola" panose="04040605051002020D02" charset="0"/>
                <a:cs typeface="Gabriola" panose="04040605051002020D02" charset="0"/>
              </a:rPr>
              <a:t>JF INFOTECH</a:t>
            </a:r>
            <a:endParaRPr lang="en-US" altLang="en-GB" sz="7200">
              <a:solidFill>
                <a:schemeClr val="accent1"/>
              </a:solidFill>
              <a:effectLst>
                <a:outerShdw blurRad="38100" dist="25400" dir="5400000" algn="ctr" rotWithShape="0">
                  <a:srgbClr val="6E747A">
                    <a:alpha val="43000"/>
                  </a:srgbClr>
                </a:outerShdw>
              </a:effectLst>
              <a:latin typeface="Gabriola" panose="04040605051002020D02" charset="0"/>
              <a:cs typeface="Gabriola" panose="04040605051002020D02"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111125" y="230505"/>
            <a:ext cx="8917940" cy="81661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Market Potential of System</a:t>
            </a:r>
            <a:endParaRPr lang="en-US" altLang="en-GB"/>
          </a:p>
        </p:txBody>
      </p:sp>
      <p:sp>
        <p:nvSpPr>
          <p:cNvPr id="134" name="Google Shape;134;p22"/>
          <p:cNvSpPr txBox="1"/>
          <p:nvPr>
            <p:ph type="body" idx="1"/>
          </p:nvPr>
        </p:nvSpPr>
        <p:spPr>
          <a:xfrm>
            <a:off x="93345" y="1002030"/>
            <a:ext cx="8984615" cy="408305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altLang="en-GB"/>
          </a:p>
          <a:p>
            <a:pPr marL="0" lvl="0" indent="0" algn="l" rtl="0">
              <a:spcBef>
                <a:spcPts val="600"/>
              </a:spcBef>
              <a:spcAft>
                <a:spcPts val="0"/>
              </a:spcAft>
              <a:buNone/>
            </a:pPr>
            <a:r>
              <a:rPr lang="en-US" altLang="en-GB"/>
              <a:t>	</a:t>
            </a:r>
            <a:r>
              <a:rPr lang="en-GB"/>
              <a:t>Every customer from all over the world can find the site, product, and information without leaving the house. In e-commerce, we do not need to visit the business physically. The facilities of the physical firm are not the criteria to be taken into account. We can buy from us at home; users can easily choose products among various procedures without having to physically move.</a:t>
            </a:r>
            <a:endParaRPr lang="en-GB"/>
          </a:p>
          <a:p>
            <a:pPr marL="0" lvl="0" indent="0" algn="l" rtl="0">
              <a:spcBef>
                <a:spcPts val="600"/>
              </a:spcBef>
              <a:spcAft>
                <a:spcPts val="0"/>
              </a:spcAft>
              <a:buNone/>
            </a:pPr>
            <a:r>
              <a:rPr lang="en-GB"/>
              <a:t>E-commerce has transformed the way business is done in India. </a:t>
            </a:r>
            <a:r>
              <a:rPr lang="en-GB" b="1"/>
              <a:t>The Indian E-commerce market is expected to grow to US$ 111.40 billion by 2025 </a:t>
            </a:r>
            <a:r>
              <a:rPr lang="en-GB"/>
              <a:t>from US$ 46.2 billion as of 2020. Much of the growth for the industry has been triggered by an increase in internet and smartphone penetration. As of April 2021, the number of internet connections in India significantly increased to 782.86 million, driven by the ‘Digital India’ programme. Out of the total internet connections, ~61% connections were in urban areas, of which 97% connections were wireless</a:t>
            </a:r>
            <a:endParaRPr lang="en-GB"/>
          </a:p>
        </p:txBody>
      </p:sp>
      <p:sp>
        <p:nvSpPr>
          <p:cNvPr id="137" name="Google Shape;137;p22"/>
          <p:cNvSpPr txBox="1"/>
          <p:nvPr>
            <p:ph type="sldNum" idx="12"/>
          </p:nvPr>
        </p:nvSpPr>
        <p:spPr>
          <a:xfrm>
            <a:off x="8728710" y="4749800"/>
            <a:ext cx="300355" cy="395605"/>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216" name="Shape 216"/>
        <p:cNvGrpSpPr/>
        <p:nvPr/>
      </p:nvGrpSpPr>
      <p:grpSpPr>
        <a:xfrm>
          <a:off x="0" y="0"/>
          <a:ext cx="0" cy="0"/>
          <a:chOff x="0" y="0"/>
          <a:chExt cx="0" cy="0"/>
        </a:xfrm>
      </p:grpSpPr>
      <p:sp>
        <p:nvSpPr>
          <p:cNvPr id="219" name="Google Shape;219;p29"/>
          <p:cNvSpPr txBox="1"/>
          <p:nvPr>
            <p:ph type="ctrTitle" idx="4294967295"/>
          </p:nvPr>
        </p:nvSpPr>
        <p:spPr>
          <a:xfrm>
            <a:off x="128270" y="3796030"/>
            <a:ext cx="1941830" cy="85979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100%</a:t>
            </a:r>
            <a:endParaRPr lang="en-GB"/>
          </a:p>
        </p:txBody>
      </p:sp>
      <p:sp>
        <p:nvSpPr>
          <p:cNvPr id="220" name="Google Shape;220;p29"/>
          <p:cNvSpPr txBox="1"/>
          <p:nvPr>
            <p:ph type="subTitle" idx="4294967295"/>
          </p:nvPr>
        </p:nvSpPr>
        <p:spPr>
          <a:xfrm>
            <a:off x="58420" y="4613275"/>
            <a:ext cx="2106295" cy="46291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sz="2400"/>
              <a:t>Total success!</a:t>
            </a:r>
            <a:endParaRPr sz="2400"/>
          </a:p>
        </p:txBody>
      </p:sp>
      <p:sp>
        <p:nvSpPr>
          <p:cNvPr id="221" name="Google Shape;221;p29"/>
          <p:cNvSpPr txBox="1"/>
          <p:nvPr>
            <p:ph type="ctrTitle" idx="4294967295"/>
          </p:nvPr>
        </p:nvSpPr>
        <p:spPr>
          <a:xfrm>
            <a:off x="2969895" y="699135"/>
            <a:ext cx="5262880" cy="7429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3.8 Billion</a:t>
            </a:r>
            <a:r>
              <a:rPr lang="en-GB"/>
              <a:t> users</a:t>
            </a:r>
            <a:endParaRPr lang="en-GB"/>
          </a:p>
        </p:txBody>
      </p:sp>
      <p:sp>
        <p:nvSpPr>
          <p:cNvPr id="222" name="Google Shape;222;p29"/>
          <p:cNvSpPr txBox="1"/>
          <p:nvPr>
            <p:ph type="subTitle" idx="4294967295"/>
          </p:nvPr>
        </p:nvSpPr>
        <p:spPr>
          <a:xfrm>
            <a:off x="2343785" y="1358265"/>
            <a:ext cx="6566535" cy="96710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800"/>
              <a:t>Till number means over 43% of consumers worldwide shopped online in 2020.</a:t>
            </a:r>
            <a:endParaRPr lang="en-US" sz="1800"/>
          </a:p>
        </p:txBody>
      </p:sp>
      <p:sp>
        <p:nvSpPr>
          <p:cNvPr id="223" name="Google Shape;223;p29"/>
          <p:cNvSpPr txBox="1"/>
          <p:nvPr>
            <p:ph type="sldNum" idx="12"/>
          </p:nvPr>
        </p:nvSpPr>
        <p:spPr>
          <a:xfrm>
            <a:off x="10422414" y="481843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142" name="Google Shape;4209;p48"/>
          <p:cNvGrpSpPr/>
          <p:nvPr/>
        </p:nvGrpSpPr>
        <p:grpSpPr>
          <a:xfrm>
            <a:off x="273149" y="297075"/>
            <a:ext cx="1891791" cy="2028092"/>
            <a:chOff x="2183550" y="65875"/>
            <a:chExt cx="4483981" cy="4807045"/>
          </a:xfrm>
        </p:grpSpPr>
        <p:sp>
          <p:nvSpPr>
            <p:cNvPr id="2" name="Google Shape;4210;p4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 name="Google Shape;4211;p4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 name="Google Shape;4212;p4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 name="Google Shape;4213;p4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 name="Google Shape;4214;p4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 name="Google Shape;4215;p4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4216;p4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 name="Google Shape;4217;p4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 name="Google Shape;4218;p4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4219;p4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4220;p4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4221;p4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4222;p4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4223;p4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4224;p4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4225;p4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4226;p4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4227;p4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4228;p4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4229;p4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4230;p4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4231;p4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4" name="Google Shape;4232;p48"/>
            <p:cNvGrpSpPr/>
            <p:nvPr/>
          </p:nvGrpSpPr>
          <p:grpSpPr>
            <a:xfrm>
              <a:off x="2428704" y="3970322"/>
              <a:ext cx="350131" cy="370523"/>
              <a:chOff x="4512354" y="4952197"/>
              <a:chExt cx="350131" cy="370523"/>
            </a:xfrm>
          </p:grpSpPr>
          <p:grpSp>
            <p:nvGrpSpPr>
              <p:cNvPr id="25" name="Google Shape;4233;p48"/>
              <p:cNvGrpSpPr/>
              <p:nvPr/>
            </p:nvGrpSpPr>
            <p:grpSpPr>
              <a:xfrm>
                <a:off x="4512354" y="5116449"/>
                <a:ext cx="343196" cy="206271"/>
                <a:chOff x="4512354" y="5116449"/>
                <a:chExt cx="343196" cy="206271"/>
              </a:xfrm>
            </p:grpSpPr>
            <p:sp>
              <p:nvSpPr>
                <p:cNvPr id="26" name="Google Shape;4234;p4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4235;p4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4236;p4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29" name="Google Shape;4237;p48"/>
                <p:cNvGrpSpPr/>
                <p:nvPr/>
              </p:nvGrpSpPr>
              <p:grpSpPr>
                <a:xfrm>
                  <a:off x="4592868" y="5212556"/>
                  <a:ext cx="96807" cy="56007"/>
                  <a:chOff x="4592868" y="5212556"/>
                  <a:chExt cx="96807" cy="56007"/>
                </a:xfrm>
              </p:grpSpPr>
              <p:sp>
                <p:nvSpPr>
                  <p:cNvPr id="30" name="Google Shape;4238;p4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4239;p4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2" name="Google Shape;4240;p4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4241;p4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4242;p4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4243;p4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4244;p4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4245;p4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4246;p4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4247;p4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248;p4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249;p4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50;p4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251;p4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252;p4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253;p4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254;p4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255;p4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256;p4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257;p4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4258;p4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4259;p4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4260;p4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4261;p4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4262;p4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4263;p4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4264;p4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4265;p4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4266;p4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4267;p4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4268;p4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4269;p4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4270;p4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4271;p4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4272;p4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4273;p4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4274;p4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4275;p4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4276;p4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4277;p4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 name="Google Shape;4278;p4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 name="Google Shape;4279;p4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 name="Google Shape;4280;p4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4281;p4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4282;p4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 name="Google Shape;4283;p4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6" name="Google Shape;4284;p4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4285;p4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4286;p4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4287;p4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4288;p4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4289;p4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4290;p4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4291;p4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4292;p4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4293;p4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4294;p4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4295;p4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 name="Google Shape;4296;p4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9" name="Google Shape;4297;p4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 name="Google Shape;4298;p4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 name="Google Shape;4299;p4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 name="Google Shape;4300;p4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 name="Google Shape;4301;p4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 name="Google Shape;4302;p4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 name="Google Shape;4303;p4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 name="Google Shape;4304;p48"/>
              <p:cNvGrpSpPr/>
              <p:nvPr/>
            </p:nvGrpSpPr>
            <p:grpSpPr>
              <a:xfrm>
                <a:off x="4655095" y="4952197"/>
                <a:ext cx="207390" cy="280361"/>
                <a:chOff x="4655095" y="4952197"/>
                <a:chExt cx="207390" cy="280361"/>
              </a:xfrm>
            </p:grpSpPr>
            <p:grpSp>
              <p:nvGrpSpPr>
                <p:cNvPr id="97" name="Google Shape;4305;p48"/>
                <p:cNvGrpSpPr/>
                <p:nvPr/>
              </p:nvGrpSpPr>
              <p:grpSpPr>
                <a:xfrm>
                  <a:off x="4655095" y="4952197"/>
                  <a:ext cx="207390" cy="280361"/>
                  <a:chOff x="4655095" y="4952197"/>
                  <a:chExt cx="207390" cy="280361"/>
                </a:xfrm>
              </p:grpSpPr>
              <p:sp>
                <p:nvSpPr>
                  <p:cNvPr id="98" name="Google Shape;4306;p4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4307;p4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4308;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4309;p4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4310;p4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3" name="Google Shape;4311;p4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4312;p4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4313;p4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106" name="Google Shape;4314;p4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4315;p4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4316;p4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4317;p4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4318;p4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4319;p4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4320;p4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4321;p4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 name="Google Shape;4322;p4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4323;p4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4324;p4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 name="Google Shape;4325;p4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 name="Google Shape;4326;p4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4327;p4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4328;p4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 name="Google Shape;4329;p4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 name="Google Shape;4330;p4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4331;p4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4332;p4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4333;p4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4334;p4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4335;p4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4336;p4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4337;p4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 name="Google Shape;4338;p4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4339;p4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4340;p4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4341;p4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4342;p4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135" name="Google Shape;4343;p48"/>
            <p:cNvGrpSpPr/>
            <p:nvPr/>
          </p:nvGrpSpPr>
          <p:grpSpPr>
            <a:xfrm>
              <a:off x="6161836" y="4215479"/>
              <a:ext cx="350682" cy="265782"/>
              <a:chOff x="6621095" y="1452181"/>
              <a:chExt cx="330894" cy="250785"/>
            </a:xfrm>
          </p:grpSpPr>
          <p:sp>
            <p:nvSpPr>
              <p:cNvPr id="136" name="Google Shape;4344;p4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 name="Google Shape;4345;p4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 name="Google Shape;4346;p4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4347;p4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4348;p4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4557" name="Google Shape;4557;p48"/>
          <p:cNvGrpSpPr/>
          <p:nvPr/>
        </p:nvGrpSpPr>
        <p:grpSpPr>
          <a:xfrm>
            <a:off x="6499860" y="2711450"/>
            <a:ext cx="2266315" cy="2214880"/>
            <a:chOff x="2602525" y="317054"/>
            <a:chExt cx="4174283" cy="4762495"/>
          </a:xfrm>
        </p:grpSpPr>
        <p:sp>
          <p:nvSpPr>
            <p:cNvPr id="4558" name="Google Shape;4558;p48"/>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9" name="Google Shape;4559;p48"/>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0" name="Google Shape;4560;p48"/>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1" name="Google Shape;4561;p48"/>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2" name="Google Shape;4562;p48"/>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3" name="Google Shape;4563;p48"/>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4" name="Google Shape;4564;p48"/>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5" name="Google Shape;4565;p48"/>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6" name="Google Shape;4566;p48"/>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7" name="Google Shape;4567;p48"/>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8" name="Google Shape;4568;p48"/>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9" name="Google Shape;4569;p48"/>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0" name="Google Shape;4570;p48"/>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1" name="Google Shape;4571;p48"/>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2" name="Google Shape;4572;p48"/>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3" name="Google Shape;4573;p48"/>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4" name="Google Shape;4574;p48"/>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5" name="Google Shape;4575;p48"/>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6" name="Google Shape;4576;p48"/>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7" name="Google Shape;4577;p48"/>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8" name="Google Shape;4578;p48"/>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9" name="Google Shape;4579;p48"/>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0" name="Google Shape;4580;p48"/>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1" name="Google Shape;4581;p48"/>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2" name="Google Shape;4582;p48"/>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3" name="Google Shape;4583;p48"/>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4" name="Google Shape;4584;p48"/>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5" name="Google Shape;4585;p48"/>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6" name="Google Shape;4586;p48"/>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7" name="Google Shape;4587;p48"/>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8" name="Google Shape;4588;p48"/>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89" name="Google Shape;4589;p48"/>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0" name="Google Shape;4590;p48"/>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1" name="Google Shape;4591;p48"/>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2" name="Google Shape;4592;p48"/>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3" name="Google Shape;4593;p48"/>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4" name="Google Shape;4594;p48"/>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5" name="Google Shape;4595;p48"/>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6" name="Google Shape;4596;p48"/>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7" name="Google Shape;4597;p48"/>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8" name="Google Shape;4598;p48"/>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99" name="Google Shape;4599;p48"/>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0" name="Google Shape;4600;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1" name="Google Shape;4601;p48"/>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2" name="Google Shape;4602;p48"/>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3" name="Google Shape;4603;p48"/>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4" name="Google Shape;4604;p48"/>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5" name="Google Shape;4605;p48"/>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6" name="Google Shape;4606;p48"/>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7" name="Google Shape;4607;p48"/>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8" name="Google Shape;4608;p48"/>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9" name="Google Shape;4609;p48"/>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0" name="Google Shape;4610;p48"/>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1" name="Google Shape;4611;p48"/>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2" name="Google Shape;4612;p48"/>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3" name="Google Shape;4613;p48"/>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4" name="Google Shape;4614;p48"/>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615" name="Google Shape;4615;p48"/>
            <p:cNvGrpSpPr/>
            <p:nvPr/>
          </p:nvGrpSpPr>
          <p:grpSpPr>
            <a:xfrm>
              <a:off x="2941619" y="3895613"/>
              <a:ext cx="483621" cy="510995"/>
              <a:chOff x="4345944" y="4626313"/>
              <a:chExt cx="483621" cy="510995"/>
            </a:xfrm>
          </p:grpSpPr>
          <p:grpSp>
            <p:nvGrpSpPr>
              <p:cNvPr id="4616" name="Google Shape;4616;p48"/>
              <p:cNvGrpSpPr/>
              <p:nvPr/>
            </p:nvGrpSpPr>
            <p:grpSpPr>
              <a:xfrm>
                <a:off x="4345944" y="4852987"/>
                <a:ext cx="474200" cy="284321"/>
                <a:chOff x="4345944" y="4852987"/>
                <a:chExt cx="474200" cy="284321"/>
              </a:xfrm>
            </p:grpSpPr>
            <p:sp>
              <p:nvSpPr>
                <p:cNvPr id="4617" name="Google Shape;4617;p48"/>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8" name="Google Shape;4618;p48"/>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9" name="Google Shape;4619;p48"/>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620" name="Google Shape;4620;p48"/>
                <p:cNvGrpSpPr/>
                <p:nvPr/>
              </p:nvGrpSpPr>
              <p:grpSpPr>
                <a:xfrm>
                  <a:off x="4457040" y="4985575"/>
                  <a:ext cx="133724" cy="77247"/>
                  <a:chOff x="4457040" y="4985575"/>
                  <a:chExt cx="133724" cy="77247"/>
                </a:xfrm>
              </p:grpSpPr>
              <p:sp>
                <p:nvSpPr>
                  <p:cNvPr id="4621" name="Google Shape;4621;p48"/>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2" name="Google Shape;4622;p48"/>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623" name="Google Shape;4623;p48"/>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4" name="Google Shape;4624;p48"/>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5" name="Google Shape;4625;p48"/>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6" name="Google Shape;4626;p48"/>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7" name="Google Shape;4627;p48"/>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8" name="Google Shape;4628;p48"/>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29" name="Google Shape;4629;p48"/>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0" name="Google Shape;4630;p48"/>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1" name="Google Shape;4631;p48"/>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2" name="Google Shape;4632;p48"/>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3" name="Google Shape;4633;p48"/>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4" name="Google Shape;4634;p48"/>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5" name="Google Shape;4635;p48"/>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6" name="Google Shape;4636;p48"/>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7" name="Google Shape;4637;p48"/>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8" name="Google Shape;4638;p48"/>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39" name="Google Shape;4639;p48"/>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0" name="Google Shape;4640;p48"/>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1" name="Google Shape;4641;p48"/>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2" name="Google Shape;4642;p48"/>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3" name="Google Shape;4643;p48"/>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4" name="Google Shape;4644;p48"/>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5" name="Google Shape;4645;p48"/>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6" name="Google Shape;4646;p48"/>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7" name="Google Shape;4647;p48"/>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8" name="Google Shape;4648;p48"/>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9" name="Google Shape;4649;p48"/>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0" name="Google Shape;4650;p48"/>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1" name="Google Shape;4651;p48"/>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2" name="Google Shape;4652;p48"/>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3" name="Google Shape;4653;p48"/>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4" name="Google Shape;4654;p48"/>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5" name="Google Shape;4655;p48"/>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6" name="Google Shape;4656;p48"/>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7" name="Google Shape;4657;p48"/>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8" name="Google Shape;4658;p48"/>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9" name="Google Shape;4659;p48"/>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0" name="Google Shape;4660;p48"/>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1" name="Google Shape;4661;p48"/>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2" name="Google Shape;4662;p48"/>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3" name="Google Shape;4663;p48"/>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4" name="Google Shape;4664;p48"/>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5" name="Google Shape;4665;p48"/>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6" name="Google Shape;4666;p48"/>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7" name="Google Shape;4667;p48"/>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8" name="Google Shape;4668;p48"/>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69" name="Google Shape;4669;p48"/>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0" name="Google Shape;4670;p48"/>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1" name="Google Shape;4671;p48"/>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2" name="Google Shape;4672;p48"/>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3" name="Google Shape;4673;p48"/>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4" name="Google Shape;4674;p48"/>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5" name="Google Shape;4675;p48"/>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6" name="Google Shape;4676;p48"/>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7" name="Google Shape;4677;p48"/>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8" name="Google Shape;4678;p48"/>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79" name="Google Shape;4679;p48"/>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0" name="Google Shape;4680;p48"/>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1" name="Google Shape;4681;p48"/>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2" name="Google Shape;4682;p48"/>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3" name="Google Shape;4683;p48"/>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4" name="Google Shape;4684;p48"/>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5" name="Google Shape;4685;p48"/>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6" name="Google Shape;4686;p48"/>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87" name="Google Shape;4687;p48"/>
              <p:cNvGrpSpPr/>
              <p:nvPr/>
            </p:nvGrpSpPr>
            <p:grpSpPr>
              <a:xfrm>
                <a:off x="4543079" y="4626313"/>
                <a:ext cx="286486" cy="386884"/>
                <a:chOff x="4543079" y="4626313"/>
                <a:chExt cx="286486" cy="386884"/>
              </a:xfrm>
            </p:grpSpPr>
            <p:grpSp>
              <p:nvGrpSpPr>
                <p:cNvPr id="4688" name="Google Shape;4688;p48"/>
                <p:cNvGrpSpPr/>
                <p:nvPr/>
              </p:nvGrpSpPr>
              <p:grpSpPr>
                <a:xfrm>
                  <a:off x="4543079" y="4626313"/>
                  <a:ext cx="286486" cy="386884"/>
                  <a:chOff x="4543079" y="4626313"/>
                  <a:chExt cx="286486" cy="386884"/>
                </a:xfrm>
              </p:grpSpPr>
              <p:sp>
                <p:nvSpPr>
                  <p:cNvPr id="4689" name="Google Shape;4689;p48"/>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0" name="Google Shape;4690;p48"/>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1" name="Google Shape;4691;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2" name="Google Shape;4692;p48"/>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3" name="Google Shape;4693;p48"/>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694" name="Google Shape;4694;p48"/>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5" name="Google Shape;4695;p48"/>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6" name="Google Shape;4696;p48"/>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4697" name="Google Shape;4697;p48"/>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8" name="Google Shape;4698;p48"/>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9" name="Google Shape;4699;p48"/>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0" name="Google Shape;4700;p48"/>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1" name="Google Shape;4701;p48"/>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02" name="Google Shape;4702;p48"/>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41" name="Google Shape;222;p29"/>
          <p:cNvSpPr txBox="1"/>
          <p:nvPr/>
        </p:nvSpPr>
        <p:spPr>
          <a:xfrm>
            <a:off x="2343785" y="2306320"/>
            <a:ext cx="4504690" cy="172466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l" rtl="0">
              <a:spcBef>
                <a:spcPts val="600"/>
              </a:spcBef>
              <a:spcAft>
                <a:spcPts val="0"/>
              </a:spcAft>
              <a:buNone/>
            </a:pPr>
            <a:r>
              <a:rPr lang="en-US" sz="1800"/>
              <a:t>Mumbai: The Indian ecommerce market is expected to grow by 21.5% and hit $74.8 billion in 2022, according to GlobalData, a data and analytics company.</a:t>
            </a:r>
            <a:endParaRPr lang="en-US" sz="18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7" name="Google Shape;197;p27"/>
          <p:cNvSpPr txBox="1"/>
          <p:nvPr>
            <p:ph type="title"/>
          </p:nvPr>
        </p:nvSpPr>
        <p:spPr>
          <a:xfrm>
            <a:off x="457200" y="2059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Maps</a:t>
            </a:r>
            <a:endParaRPr lang="en-GB"/>
          </a:p>
        </p:txBody>
      </p:sp>
      <p:sp>
        <p:nvSpPr>
          <p:cNvPr id="199" name="Google Shape;199;p27"/>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descr="E-Commerce Planet_ The Most Well-Funded E-Commerce Startups Around The Globe"/>
          <p:cNvPicPr>
            <a:picLocks noChangeAspect="1"/>
          </p:cNvPicPr>
          <p:nvPr/>
        </p:nvPicPr>
        <p:blipFill>
          <a:blip r:embed="rId1"/>
          <a:srcRect l="3593" t="8777" r="20612" b="8136"/>
          <a:stretch>
            <a:fillRect/>
          </a:stretch>
        </p:blipFill>
        <p:spPr>
          <a:xfrm>
            <a:off x="251460" y="977265"/>
            <a:ext cx="8461375" cy="4060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260" name="Shape 260"/>
        <p:cNvGrpSpPr/>
        <p:nvPr/>
      </p:nvGrpSpPr>
      <p:grpSpPr>
        <a:xfrm>
          <a:off x="0" y="0"/>
          <a:ext cx="0" cy="0"/>
          <a:chOff x="0" y="0"/>
          <a:chExt cx="0" cy="0"/>
        </a:xfrm>
      </p:grpSpPr>
      <p:sp>
        <p:nvSpPr>
          <p:cNvPr id="261" name="Google Shape;261;p32"/>
          <p:cNvSpPr txBox="1"/>
          <p:nvPr>
            <p:ph type="body" idx="1"/>
          </p:nvPr>
        </p:nvSpPr>
        <p:spPr>
          <a:xfrm>
            <a:off x="251460" y="195580"/>
            <a:ext cx="8907145" cy="442595"/>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US">
                <a:solidFill>
                  <a:srgbClr val="65617D"/>
                </a:solidFill>
              </a:rPr>
              <a:t>E-commerce Business Growth from past Eight years and Future Prediction till 2025</a:t>
            </a:r>
            <a:endParaRPr lang="en-US">
              <a:solidFill>
                <a:srgbClr val="65617D"/>
              </a:solidFill>
            </a:endParaRPr>
          </a:p>
        </p:txBody>
      </p:sp>
      <p:sp>
        <p:nvSpPr>
          <p:cNvPr id="262" name="Google Shape;262;p32"/>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cxnSp>
        <p:nvCxnSpPr>
          <p:cNvPr id="264" name="Google Shape;264;p32"/>
          <p:cNvCxnSpPr/>
          <p:nvPr/>
        </p:nvCxnSpPr>
        <p:spPr>
          <a:xfrm>
            <a:off x="457200" y="1784181"/>
            <a:ext cx="4947600" cy="0"/>
          </a:xfrm>
          <a:prstGeom prst="straightConnector1">
            <a:avLst/>
          </a:prstGeom>
          <a:noFill/>
          <a:ln w="9525" cap="flat" cmpd="sng">
            <a:solidFill>
              <a:schemeClr val="lt2"/>
            </a:solidFill>
            <a:prstDash val="solid"/>
            <a:round/>
            <a:headEnd type="none" w="med" len="med"/>
            <a:tailEnd type="none" w="med" len="med"/>
          </a:ln>
        </p:spPr>
      </p:cxnSp>
      <p:cxnSp>
        <p:nvCxnSpPr>
          <p:cNvPr id="265" name="Google Shape;265;p32"/>
          <p:cNvCxnSpPr/>
          <p:nvPr/>
        </p:nvCxnSpPr>
        <p:spPr>
          <a:xfrm>
            <a:off x="457200" y="2493663"/>
            <a:ext cx="4947600" cy="0"/>
          </a:xfrm>
          <a:prstGeom prst="straightConnector1">
            <a:avLst/>
          </a:prstGeom>
          <a:noFill/>
          <a:ln w="9525" cap="flat" cmpd="sng">
            <a:solidFill>
              <a:schemeClr val="lt2"/>
            </a:solidFill>
            <a:prstDash val="solid"/>
            <a:round/>
            <a:headEnd type="none" w="med" len="med"/>
            <a:tailEnd type="none" w="med" len="med"/>
          </a:ln>
        </p:spPr>
      </p:cxnSp>
      <p:cxnSp>
        <p:nvCxnSpPr>
          <p:cNvPr id="266" name="Google Shape;266;p32"/>
          <p:cNvCxnSpPr/>
          <p:nvPr/>
        </p:nvCxnSpPr>
        <p:spPr>
          <a:xfrm>
            <a:off x="457200" y="3203146"/>
            <a:ext cx="4947600" cy="0"/>
          </a:xfrm>
          <a:prstGeom prst="straightConnector1">
            <a:avLst/>
          </a:prstGeom>
          <a:noFill/>
          <a:ln w="9525" cap="flat" cmpd="sng">
            <a:solidFill>
              <a:schemeClr val="lt2"/>
            </a:solidFill>
            <a:prstDash val="solid"/>
            <a:round/>
            <a:headEnd type="none" w="med" len="med"/>
            <a:tailEnd type="none" w="med" len="med"/>
          </a:ln>
        </p:spPr>
      </p:cxnSp>
      <p:cxnSp>
        <p:nvCxnSpPr>
          <p:cNvPr id="267" name="Google Shape;267;p32"/>
          <p:cNvCxnSpPr/>
          <p:nvPr/>
        </p:nvCxnSpPr>
        <p:spPr>
          <a:xfrm>
            <a:off x="457200" y="3934526"/>
            <a:ext cx="4947600" cy="0"/>
          </a:xfrm>
          <a:prstGeom prst="straightConnector1">
            <a:avLst/>
          </a:prstGeom>
          <a:noFill/>
          <a:ln w="9525" cap="flat" cmpd="sng">
            <a:solidFill>
              <a:schemeClr val="lt2"/>
            </a:solidFill>
            <a:prstDash val="solid"/>
            <a:round/>
            <a:headEnd type="none" w="med" len="med"/>
            <a:tailEnd type="none" w="med" len="med"/>
          </a:ln>
        </p:spPr>
      </p:cxnSp>
      <p:pic>
        <p:nvPicPr>
          <p:cNvPr id="2" name="Picture 1" descr="ecommerce-retail-sales-2021"/>
          <p:cNvPicPr>
            <a:picLocks noChangeAspect="1"/>
          </p:cNvPicPr>
          <p:nvPr/>
        </p:nvPicPr>
        <p:blipFill>
          <a:blip r:embed="rId1"/>
          <a:srcRect r="7745" b="12978"/>
          <a:stretch>
            <a:fillRect/>
          </a:stretch>
        </p:blipFill>
        <p:spPr>
          <a:xfrm>
            <a:off x="3275330" y="1069975"/>
            <a:ext cx="5674360" cy="3729990"/>
          </a:xfrm>
          <a:prstGeom prst="rect">
            <a:avLst/>
          </a:prstGeom>
        </p:spPr>
      </p:pic>
      <p:grpSp>
        <p:nvGrpSpPr>
          <p:cNvPr id="4103" name="Google Shape;4103;p48"/>
          <p:cNvGrpSpPr/>
          <p:nvPr/>
        </p:nvGrpSpPr>
        <p:grpSpPr>
          <a:xfrm>
            <a:off x="271145" y="1673860"/>
            <a:ext cx="2745740" cy="2578735"/>
            <a:chOff x="2270525" y="117216"/>
            <a:chExt cx="4650765" cy="4762722"/>
          </a:xfrm>
        </p:grpSpPr>
        <p:sp>
          <p:nvSpPr>
            <p:cNvPr id="4104" name="Google Shape;4104;p4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5" name="Google Shape;4105;p4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6" name="Google Shape;4106;p4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7" name="Google Shape;4107;p4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8" name="Google Shape;4108;p4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9" name="Google Shape;4109;p4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0" name="Google Shape;4110;p4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1" name="Google Shape;4111;p4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2" name="Google Shape;4112;p4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3" name="Google Shape;4113;p4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4" name="Google Shape;4114;p4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5" name="Google Shape;4115;p4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6" name="Google Shape;4116;p4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7" name="Google Shape;4117;p4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8" name="Google Shape;4118;p4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9" name="Google Shape;4119;p4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0" name="Google Shape;4120;p4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1" name="Google Shape;4121;p4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2" name="Google Shape;4122;p4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3" name="Google Shape;4123;p4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4" name="Google Shape;4124;p4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125" name="Google Shape;4125;p48"/>
            <p:cNvGrpSpPr/>
            <p:nvPr/>
          </p:nvGrpSpPr>
          <p:grpSpPr>
            <a:xfrm>
              <a:off x="4031993" y="117216"/>
              <a:ext cx="2889297" cy="3901793"/>
              <a:chOff x="5533368" y="1047716"/>
              <a:chExt cx="2889297" cy="3901793"/>
            </a:xfrm>
          </p:grpSpPr>
          <p:sp>
            <p:nvSpPr>
              <p:cNvPr id="4126" name="Google Shape;4126;p4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7" name="Google Shape;4127;p4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8" name="Google Shape;4128;p4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9" name="Google Shape;4129;p4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0" name="Google Shape;4130;p4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1" name="Google Shape;4131;p4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2" name="Google Shape;4132;p4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3" name="Google Shape;4133;p4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4" name="Google Shape;4134;p4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5" name="Google Shape;4135;p4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6" name="Google Shape;4136;p4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7" name="Google Shape;4137;p4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8" name="Google Shape;4138;p4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9" name="Google Shape;4139;p4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0" name="Google Shape;4140;p4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1" name="Google Shape;4141;p4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2" name="Google Shape;4142;p4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3" name="Google Shape;4143;p4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4" name="Google Shape;4144;p4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5" name="Google Shape;4145;p4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6" name="Google Shape;4146;p4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7" name="Google Shape;4147;p4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8" name="Google Shape;4148;p4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9" name="Google Shape;4149;p4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0" name="Google Shape;4150;p4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1" name="Google Shape;4151;p4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2" name="Google Shape;4152;p4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3" name="Google Shape;4153;p4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4" name="Google Shape;4154;p4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5" name="Google Shape;4155;p4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6" name="Google Shape;4156;p4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7" name="Google Shape;4157;p4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8" name="Google Shape;4158;p4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9" name="Google Shape;4159;p4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0" name="Google Shape;4160;p4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1" name="Google Shape;4161;p4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2" name="Google Shape;4162;p4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3" name="Google Shape;4163;p4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4" name="Google Shape;4164;p4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5" name="Google Shape;4165;p4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166" name="Google Shape;4166;p4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7" name="Google Shape;4167;p4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8" name="Google Shape;4168;p4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9" name="Google Shape;4169;p4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0" name="Google Shape;4170;p4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1" name="Google Shape;4171;p4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2" name="Google Shape;4172;p4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3" name="Google Shape;4173;p4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4" name="Google Shape;4174;p4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5" name="Google Shape;4175;p4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6" name="Google Shape;4176;p4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7" name="Google Shape;4177;p4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8" name="Google Shape;4178;p4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9" name="Google Shape;4179;p4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0" name="Google Shape;4180;p4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1" name="Google Shape;4181;p4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2" name="Google Shape;4182;p4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3" name="Google Shape;4183;p4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4" name="Google Shape;4184;p4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5" name="Google Shape;4185;p4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6" name="Google Shape;4186;p4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7" name="Google Shape;4187;p4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8" name="Google Shape;4188;p4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9" name="Google Shape;4189;p4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0" name="Google Shape;4190;p4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1" name="Google Shape;4191;p4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2" name="Google Shape;4192;p4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3" name="Google Shape;4193;p4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4" name="Google Shape;4194;p4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195" name="Google Shape;4195;p48"/>
            <p:cNvGrpSpPr/>
            <p:nvPr/>
          </p:nvGrpSpPr>
          <p:grpSpPr>
            <a:xfrm flipH="1">
              <a:off x="2865273" y="3434801"/>
              <a:ext cx="598186" cy="1340314"/>
              <a:chOff x="4210728" y="4525714"/>
              <a:chExt cx="546438" cy="1224366"/>
            </a:xfrm>
          </p:grpSpPr>
          <p:sp>
            <p:nvSpPr>
              <p:cNvPr id="4196" name="Google Shape;4196;p4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7" name="Google Shape;4197;p4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8" name="Google Shape;4198;p4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9" name="Google Shape;4199;p4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0" name="Google Shape;4200;p4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1" name="Google Shape;4201;p4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2" name="Google Shape;4202;p4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3" name="Google Shape;4203;p4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4" name="Google Shape;4204;p4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5" name="Google Shape;4205;p4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6" name="Google Shape;4206;p4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7" name="Google Shape;4207;p4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8" name="Google Shape;4208;p4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p:nvPr>
            <p:ph type="subTitle" idx="1"/>
          </p:nvPr>
        </p:nvSpPr>
        <p:spPr/>
        <p:txBody>
          <a:bodyPr/>
          <a:p>
            <a:endParaRPr lang="en-US"/>
          </a:p>
        </p:txBody>
      </p:sp>
      <p:pic>
        <p:nvPicPr>
          <p:cNvPr id="4" name="Picture 3" descr="Retail-Social-Commerce-Sales-in-China-vs.-the-US"/>
          <p:cNvPicPr>
            <a:picLocks noChangeAspect="1"/>
          </p:cNvPicPr>
          <p:nvPr/>
        </p:nvPicPr>
        <p:blipFill>
          <a:blip r:embed="rId1"/>
          <a:srcRect r="3817" b="24271"/>
          <a:stretch>
            <a:fillRect/>
          </a:stretch>
        </p:blipFill>
        <p:spPr>
          <a:xfrm>
            <a:off x="256540" y="2067560"/>
            <a:ext cx="3738245" cy="2882900"/>
          </a:xfrm>
          <a:prstGeom prst="rect">
            <a:avLst/>
          </a:prstGeom>
        </p:spPr>
      </p:pic>
      <p:pic>
        <p:nvPicPr>
          <p:cNvPr id="5" name="Picture 4" descr="average-ecommerce-shopper-behavior-625872308c17a"/>
          <p:cNvPicPr>
            <a:picLocks noChangeAspect="1"/>
          </p:cNvPicPr>
          <p:nvPr/>
        </p:nvPicPr>
        <p:blipFill>
          <a:blip r:embed="rId2"/>
          <a:srcRect b="7412"/>
          <a:stretch>
            <a:fillRect/>
          </a:stretch>
        </p:blipFill>
        <p:spPr>
          <a:xfrm>
            <a:off x="4427855" y="339725"/>
            <a:ext cx="3931920" cy="4753610"/>
          </a:xfrm>
          <a:prstGeom prst="rect">
            <a:avLst/>
          </a:prstGeom>
        </p:spPr>
      </p:pic>
      <p:grpSp>
        <p:nvGrpSpPr>
          <p:cNvPr id="1986" name="Google Shape;1986;p31"/>
          <p:cNvGrpSpPr/>
          <p:nvPr/>
        </p:nvGrpSpPr>
        <p:grpSpPr>
          <a:xfrm>
            <a:off x="8244840" y="2455545"/>
            <a:ext cx="959485" cy="2543810"/>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 name="Title 5"/>
          <p:cNvSpPr/>
          <p:nvPr>
            <p:ph type="ctrTitle"/>
          </p:nvPr>
        </p:nvSpPr>
        <p:spPr>
          <a:xfrm>
            <a:off x="179070" y="391795"/>
            <a:ext cx="3921125" cy="1458595"/>
          </a:xfrm>
        </p:spPr>
        <p:txBody>
          <a:bodyPr/>
          <a:p>
            <a:r>
              <a:rPr lang="en-US"/>
              <a:t>Research Says</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pSp>
        <p:nvGrpSpPr>
          <p:cNvPr id="3819" name="Google Shape;3819;p48"/>
          <p:cNvGrpSpPr/>
          <p:nvPr/>
        </p:nvGrpSpPr>
        <p:grpSpPr>
          <a:xfrm>
            <a:off x="179070" y="3044190"/>
            <a:ext cx="1940560" cy="1986280"/>
            <a:chOff x="2473900" y="225896"/>
            <a:chExt cx="3899746" cy="4762328"/>
          </a:xfrm>
        </p:grpSpPr>
        <p:sp>
          <p:nvSpPr>
            <p:cNvPr id="3820" name="Google Shape;3820;p48"/>
            <p:cNvSpPr/>
            <p:nvPr/>
          </p:nvSpPr>
          <p:spPr>
            <a:xfrm>
              <a:off x="3961606" y="3558431"/>
              <a:ext cx="1029717" cy="605511"/>
            </a:xfrm>
            <a:custGeom>
              <a:avLst/>
              <a:gdLst/>
              <a:ahLst/>
              <a:cxnLst/>
              <a:rect l="l" t="t" r="r" b="b"/>
              <a:pathLst>
                <a:path w="1029717" h="605511" extrusionOk="0">
                  <a:moveTo>
                    <a:pt x="850397" y="593403"/>
                  </a:moveTo>
                  <a:lnTo>
                    <a:pt x="15367" y="111819"/>
                  </a:lnTo>
                  <a:cubicBezTo>
                    <a:pt x="618" y="103218"/>
                    <a:pt x="-4384" y="84273"/>
                    <a:pt x="4193" y="69490"/>
                  </a:cubicBezTo>
                  <a:cubicBezTo>
                    <a:pt x="7132" y="64442"/>
                    <a:pt x="11430" y="60327"/>
                    <a:pt x="16603" y="57622"/>
                  </a:cubicBezTo>
                  <a:lnTo>
                    <a:pt x="121683" y="3425"/>
                  </a:lnTo>
                  <a:cubicBezTo>
                    <a:pt x="130993" y="-1366"/>
                    <a:pt x="142081" y="-1118"/>
                    <a:pt x="151163" y="4092"/>
                  </a:cubicBezTo>
                  <a:lnTo>
                    <a:pt x="1014246" y="501868"/>
                  </a:lnTo>
                  <a:cubicBezTo>
                    <a:pt x="1029005" y="510355"/>
                    <a:pt x="1034092" y="529214"/>
                    <a:pt x="1025619" y="543997"/>
                  </a:cubicBezTo>
                  <a:cubicBezTo>
                    <a:pt x="1022662" y="549150"/>
                    <a:pt x="1018287" y="553341"/>
                    <a:pt x="1013010" y="556065"/>
                  </a:cubicBezTo>
                  <a:lnTo>
                    <a:pt x="936934" y="595404"/>
                  </a:lnTo>
                  <a:cubicBezTo>
                    <a:pt x="909632" y="609558"/>
                    <a:pt x="877014" y="608805"/>
                    <a:pt x="850397" y="593403"/>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1" name="Google Shape;3821;p48"/>
            <p:cNvSpPr/>
            <p:nvPr/>
          </p:nvSpPr>
          <p:spPr>
            <a:xfrm>
              <a:off x="4042969" y="1357120"/>
              <a:ext cx="929840" cy="2717164"/>
            </a:xfrm>
            <a:custGeom>
              <a:avLst/>
              <a:gdLst/>
              <a:ahLst/>
              <a:cxnLst/>
              <a:rect l="l" t="t" r="r" b="b"/>
              <a:pathLst>
                <a:path w="929840" h="2717164" extrusionOk="0">
                  <a:moveTo>
                    <a:pt x="820195" y="2704036"/>
                  </a:moveTo>
                  <a:lnTo>
                    <a:pt x="108694" y="2292556"/>
                  </a:lnTo>
                  <a:cubicBezTo>
                    <a:pt x="48403" y="2257695"/>
                    <a:pt x="0" y="2164254"/>
                    <a:pt x="0" y="2083768"/>
                  </a:cubicBezTo>
                  <a:lnTo>
                    <a:pt x="0" y="95710"/>
                  </a:lnTo>
                  <a:cubicBezTo>
                    <a:pt x="0" y="15224"/>
                    <a:pt x="48879" y="-21733"/>
                    <a:pt x="109169" y="13128"/>
                  </a:cubicBezTo>
                  <a:lnTo>
                    <a:pt x="820671" y="424608"/>
                  </a:lnTo>
                  <a:cubicBezTo>
                    <a:pt x="880961" y="459470"/>
                    <a:pt x="929840" y="552910"/>
                    <a:pt x="929840" y="633396"/>
                  </a:cubicBezTo>
                  <a:lnTo>
                    <a:pt x="929840" y="2621454"/>
                  </a:lnTo>
                  <a:cubicBezTo>
                    <a:pt x="929365" y="2701941"/>
                    <a:pt x="880486" y="2738897"/>
                    <a:pt x="820195" y="2704036"/>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2" name="Google Shape;3822;p48"/>
            <p:cNvSpPr/>
            <p:nvPr/>
          </p:nvSpPr>
          <p:spPr>
            <a:xfrm>
              <a:off x="4875432" y="3975622"/>
              <a:ext cx="56391" cy="121443"/>
            </a:xfrm>
            <a:custGeom>
              <a:avLst/>
              <a:gdLst/>
              <a:ahLst/>
              <a:cxnLst/>
              <a:rect l="l" t="t" r="r" b="b"/>
              <a:pathLst>
                <a:path w="56391" h="121443" extrusionOk="0">
                  <a:moveTo>
                    <a:pt x="0" y="121444"/>
                  </a:moveTo>
                  <a:lnTo>
                    <a:pt x="56391" y="92869"/>
                  </a:lnTo>
                  <a:lnTo>
                    <a:pt x="2282" y="0"/>
                  </a:lnTo>
                  <a:lnTo>
                    <a:pt x="0" y="121444"/>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3" name="Google Shape;3823;p48"/>
            <p:cNvSpPr/>
            <p:nvPr/>
          </p:nvSpPr>
          <p:spPr>
            <a:xfrm>
              <a:off x="4031462" y="1362819"/>
              <a:ext cx="51922" cy="76581"/>
            </a:xfrm>
            <a:custGeom>
              <a:avLst/>
              <a:gdLst/>
              <a:ahLst/>
              <a:cxnLst/>
              <a:rect l="l" t="t" r="r" b="b"/>
              <a:pathLst>
                <a:path w="51922" h="76581" extrusionOk="0">
                  <a:moveTo>
                    <a:pt x="0" y="27242"/>
                  </a:moveTo>
                  <a:lnTo>
                    <a:pt x="51922" y="0"/>
                  </a:lnTo>
                  <a:lnTo>
                    <a:pt x="41461" y="76581"/>
                  </a:lnTo>
                  <a:lnTo>
                    <a:pt x="0" y="27242"/>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4" name="Google Shape;3824;p48"/>
            <p:cNvSpPr/>
            <p:nvPr/>
          </p:nvSpPr>
          <p:spPr>
            <a:xfrm>
              <a:off x="3997133" y="1379805"/>
              <a:ext cx="929842" cy="2717228"/>
            </a:xfrm>
            <a:custGeom>
              <a:avLst/>
              <a:gdLst/>
              <a:ahLst/>
              <a:cxnLst/>
              <a:rect l="l" t="t" r="r" b="b"/>
              <a:pathLst>
                <a:path w="929842" h="2717228" extrusionOk="0">
                  <a:moveTo>
                    <a:pt x="820671" y="2704116"/>
                  </a:moveTo>
                  <a:lnTo>
                    <a:pt x="109169" y="2292636"/>
                  </a:lnTo>
                  <a:cubicBezTo>
                    <a:pt x="48879" y="2257774"/>
                    <a:pt x="0" y="2164239"/>
                    <a:pt x="0" y="2083752"/>
                  </a:cubicBezTo>
                  <a:lnTo>
                    <a:pt x="0" y="95790"/>
                  </a:lnTo>
                  <a:cubicBezTo>
                    <a:pt x="0" y="15303"/>
                    <a:pt x="48879" y="-21749"/>
                    <a:pt x="109169" y="13113"/>
                  </a:cubicBezTo>
                  <a:lnTo>
                    <a:pt x="820671" y="424593"/>
                  </a:lnTo>
                  <a:cubicBezTo>
                    <a:pt x="880961" y="459454"/>
                    <a:pt x="929840" y="552990"/>
                    <a:pt x="929840" y="633476"/>
                  </a:cubicBezTo>
                  <a:lnTo>
                    <a:pt x="929840" y="2621439"/>
                  </a:lnTo>
                  <a:cubicBezTo>
                    <a:pt x="930221" y="2701925"/>
                    <a:pt x="880961" y="2738977"/>
                    <a:pt x="820671" y="2704116"/>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5" name="Google Shape;3825;p48"/>
            <p:cNvSpPr/>
            <p:nvPr/>
          </p:nvSpPr>
          <p:spPr>
            <a:xfrm>
              <a:off x="3989621" y="1384880"/>
              <a:ext cx="929745" cy="2717215"/>
            </a:xfrm>
            <a:custGeom>
              <a:avLst/>
              <a:gdLst/>
              <a:ahLst/>
              <a:cxnLst/>
              <a:rect l="l" t="t" r="r" b="b"/>
              <a:pathLst>
                <a:path w="929745" h="2717215" extrusionOk="0">
                  <a:moveTo>
                    <a:pt x="929745" y="633449"/>
                  </a:moveTo>
                  <a:lnTo>
                    <a:pt x="929745" y="2621412"/>
                  </a:lnTo>
                  <a:cubicBezTo>
                    <a:pt x="929745" y="2701994"/>
                    <a:pt x="880961" y="2738951"/>
                    <a:pt x="820671" y="2704089"/>
                  </a:cubicBezTo>
                  <a:lnTo>
                    <a:pt x="541567" y="2542736"/>
                  </a:lnTo>
                  <a:lnTo>
                    <a:pt x="454840" y="2492539"/>
                  </a:lnTo>
                  <a:lnTo>
                    <a:pt x="109074" y="2292514"/>
                  </a:lnTo>
                  <a:cubicBezTo>
                    <a:pt x="48784" y="2257653"/>
                    <a:pt x="0" y="2164212"/>
                    <a:pt x="0" y="2083631"/>
                  </a:cubicBezTo>
                  <a:lnTo>
                    <a:pt x="0" y="95763"/>
                  </a:lnTo>
                  <a:cubicBezTo>
                    <a:pt x="0" y="15182"/>
                    <a:pt x="48784" y="-21680"/>
                    <a:pt x="109074" y="13086"/>
                  </a:cubicBezTo>
                  <a:lnTo>
                    <a:pt x="820671" y="424566"/>
                  </a:lnTo>
                  <a:cubicBezTo>
                    <a:pt x="880676" y="459428"/>
                    <a:pt x="929745" y="552868"/>
                    <a:pt x="929745" y="633449"/>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6" name="Google Shape;3826;p48"/>
            <p:cNvSpPr/>
            <p:nvPr/>
          </p:nvSpPr>
          <p:spPr>
            <a:xfrm>
              <a:off x="4041162" y="1465160"/>
              <a:ext cx="826947" cy="2523815"/>
            </a:xfrm>
            <a:custGeom>
              <a:avLst/>
              <a:gdLst/>
              <a:ahLst/>
              <a:cxnLst/>
              <a:rect l="l" t="t" r="r" b="b"/>
              <a:pathLst>
                <a:path w="826947" h="2523815" extrusionOk="0">
                  <a:moveTo>
                    <a:pt x="826947" y="532977"/>
                  </a:moveTo>
                  <a:lnTo>
                    <a:pt x="826947" y="2469219"/>
                  </a:lnTo>
                  <a:cubicBezTo>
                    <a:pt x="826947" y="2517987"/>
                    <a:pt x="792808" y="2537799"/>
                    <a:pt x="750871" y="2513319"/>
                  </a:cubicBezTo>
                  <a:lnTo>
                    <a:pt x="528444" y="2384732"/>
                  </a:lnTo>
                  <a:lnTo>
                    <a:pt x="508759" y="2373397"/>
                  </a:lnTo>
                  <a:lnTo>
                    <a:pt x="502197" y="2369492"/>
                  </a:lnTo>
                  <a:lnTo>
                    <a:pt x="453889" y="2341965"/>
                  </a:lnTo>
                  <a:lnTo>
                    <a:pt x="314670" y="2261669"/>
                  </a:lnTo>
                  <a:lnTo>
                    <a:pt x="314670" y="2261669"/>
                  </a:lnTo>
                  <a:lnTo>
                    <a:pt x="256947" y="2228332"/>
                  </a:lnTo>
                  <a:lnTo>
                    <a:pt x="233744" y="2214901"/>
                  </a:lnTo>
                  <a:lnTo>
                    <a:pt x="76076" y="2123747"/>
                  </a:lnTo>
                  <a:cubicBezTo>
                    <a:pt x="33949" y="2099363"/>
                    <a:pt x="0" y="2040022"/>
                    <a:pt x="0" y="1991159"/>
                  </a:cubicBezTo>
                  <a:lnTo>
                    <a:pt x="0" y="54631"/>
                  </a:lnTo>
                  <a:cubicBezTo>
                    <a:pt x="0" y="5863"/>
                    <a:pt x="34139" y="-13949"/>
                    <a:pt x="76076" y="10435"/>
                  </a:cubicBezTo>
                  <a:lnTo>
                    <a:pt x="353659" y="171122"/>
                  </a:lnTo>
                  <a:lnTo>
                    <a:pt x="353659" y="171884"/>
                  </a:lnTo>
                  <a:cubicBezTo>
                    <a:pt x="355979" y="213822"/>
                    <a:pt x="378127" y="252141"/>
                    <a:pt x="413283" y="275040"/>
                  </a:cubicBezTo>
                  <a:cubicBezTo>
                    <a:pt x="446186" y="294090"/>
                    <a:pt x="472813" y="278564"/>
                    <a:pt x="472813" y="240654"/>
                  </a:cubicBezTo>
                  <a:cubicBezTo>
                    <a:pt x="472813" y="240654"/>
                    <a:pt x="472813" y="240083"/>
                    <a:pt x="472813" y="239797"/>
                  </a:cubicBezTo>
                  <a:lnTo>
                    <a:pt x="750681" y="400484"/>
                  </a:lnTo>
                  <a:cubicBezTo>
                    <a:pt x="792808" y="424868"/>
                    <a:pt x="826947" y="484590"/>
                    <a:pt x="826947" y="532977"/>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7" name="Google Shape;3827;p48"/>
            <p:cNvSpPr/>
            <p:nvPr/>
          </p:nvSpPr>
          <p:spPr>
            <a:xfrm rot="-1790023">
              <a:off x="4443891" y="1666407"/>
              <a:ext cx="37024" cy="64039"/>
            </a:xfrm>
            <a:custGeom>
              <a:avLst/>
              <a:gdLst/>
              <a:ahLst/>
              <a:cxnLst/>
              <a:rect l="l" t="t" r="r" b="b"/>
              <a:pathLst>
                <a:path w="37023" h="64037" extrusionOk="0">
                  <a:moveTo>
                    <a:pt x="37025" y="32019"/>
                  </a:moveTo>
                  <a:cubicBezTo>
                    <a:pt x="37025" y="49703"/>
                    <a:pt x="28737" y="64038"/>
                    <a:pt x="18513" y="64038"/>
                  </a:cubicBezTo>
                  <a:cubicBezTo>
                    <a:pt x="8289" y="64038"/>
                    <a:pt x="1" y="49703"/>
                    <a:pt x="1" y="32019"/>
                  </a:cubicBezTo>
                  <a:cubicBezTo>
                    <a:pt x="1" y="14336"/>
                    <a:pt x="8289" y="1"/>
                    <a:pt x="18513" y="1"/>
                  </a:cubicBezTo>
                  <a:cubicBezTo>
                    <a:pt x="28737" y="1"/>
                    <a:pt x="37025" y="14336"/>
                    <a:pt x="37025" y="3201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8" name="Google Shape;3828;p48"/>
            <p:cNvSpPr/>
            <p:nvPr/>
          </p:nvSpPr>
          <p:spPr>
            <a:xfrm>
              <a:off x="4445031" y="1680263"/>
              <a:ext cx="19019" cy="24476"/>
            </a:xfrm>
            <a:custGeom>
              <a:avLst/>
              <a:gdLst/>
              <a:ahLst/>
              <a:cxnLst/>
              <a:rect l="l" t="t" r="r" b="b"/>
              <a:pathLst>
                <a:path w="19019" h="24476" extrusionOk="0">
                  <a:moveTo>
                    <a:pt x="9510" y="23170"/>
                  </a:moveTo>
                  <a:cubicBezTo>
                    <a:pt x="3927" y="19532"/>
                    <a:pt x="399" y="13445"/>
                    <a:pt x="0" y="6787"/>
                  </a:cubicBezTo>
                  <a:cubicBezTo>
                    <a:pt x="0" y="691"/>
                    <a:pt x="4279" y="-1690"/>
                    <a:pt x="9510" y="1263"/>
                  </a:cubicBezTo>
                  <a:cubicBezTo>
                    <a:pt x="15130" y="4911"/>
                    <a:pt x="18667" y="11035"/>
                    <a:pt x="19019" y="17741"/>
                  </a:cubicBezTo>
                  <a:cubicBezTo>
                    <a:pt x="18924" y="23742"/>
                    <a:pt x="14740" y="26218"/>
                    <a:pt x="9510" y="23170"/>
                  </a:cubicBezTo>
                  <a:close/>
                </a:path>
              </a:pathLst>
            </a:custGeom>
            <a:solidFill>
              <a:srgbClr val="FFFF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29" name="Google Shape;3829;p48"/>
            <p:cNvSpPr/>
            <p:nvPr/>
          </p:nvSpPr>
          <p:spPr>
            <a:xfrm>
              <a:off x="4937719" y="2165784"/>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2"/>
                    <a:pt x="4042" y="5964"/>
                    <a:pt x="10556" y="1326"/>
                  </a:cubicBezTo>
                  <a:lnTo>
                    <a:pt x="10556" y="1326"/>
                  </a:lnTo>
                  <a:cubicBezTo>
                    <a:pt x="16356" y="-2103"/>
                    <a:pt x="21016" y="1326"/>
                    <a:pt x="21016" y="9231"/>
                  </a:cubicBezTo>
                  <a:lnTo>
                    <a:pt x="21016" y="94004"/>
                  </a:lnTo>
                  <a:cubicBezTo>
                    <a:pt x="20930" y="101986"/>
                    <a:pt x="17041" y="109453"/>
                    <a:pt x="10556" y="11410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0" name="Google Shape;3830;p48"/>
            <p:cNvSpPr/>
            <p:nvPr/>
          </p:nvSpPr>
          <p:spPr>
            <a:xfrm>
              <a:off x="4937719" y="2304659"/>
              <a:ext cx="21015" cy="115427"/>
            </a:xfrm>
            <a:custGeom>
              <a:avLst/>
              <a:gdLst/>
              <a:ahLst/>
              <a:cxnLst/>
              <a:rect l="l" t="t" r="r" b="b"/>
              <a:pathLst>
                <a:path w="21015" h="115427" extrusionOk="0">
                  <a:moveTo>
                    <a:pt x="10556" y="114102"/>
                  </a:moveTo>
                  <a:lnTo>
                    <a:pt x="10556" y="114102"/>
                  </a:lnTo>
                  <a:cubicBezTo>
                    <a:pt x="4755" y="117531"/>
                    <a:pt x="0" y="114102"/>
                    <a:pt x="0" y="106196"/>
                  </a:cubicBezTo>
                  <a:lnTo>
                    <a:pt x="0" y="21423"/>
                  </a:lnTo>
                  <a:cubicBezTo>
                    <a:pt x="124" y="13423"/>
                    <a:pt x="4042" y="5964"/>
                    <a:pt x="10556" y="1326"/>
                  </a:cubicBezTo>
                  <a:lnTo>
                    <a:pt x="10556" y="1326"/>
                  </a:lnTo>
                  <a:cubicBezTo>
                    <a:pt x="16356" y="-2103"/>
                    <a:pt x="21016" y="1326"/>
                    <a:pt x="21016" y="9232"/>
                  </a:cubicBezTo>
                  <a:lnTo>
                    <a:pt x="21016" y="94004"/>
                  </a:lnTo>
                  <a:cubicBezTo>
                    <a:pt x="20930" y="101986"/>
                    <a:pt x="17041" y="109454"/>
                    <a:pt x="10556" y="11410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1" name="Google Shape;3831;p48"/>
            <p:cNvSpPr/>
            <p:nvPr/>
          </p:nvSpPr>
          <p:spPr>
            <a:xfrm>
              <a:off x="4126748" y="1626823"/>
              <a:ext cx="636661" cy="579135"/>
            </a:xfrm>
            <a:custGeom>
              <a:avLst/>
              <a:gdLst/>
              <a:ahLst/>
              <a:cxnLst/>
              <a:rect l="l" t="t" r="r" b="b"/>
              <a:pathLst>
                <a:path w="636661" h="579135" extrusionOk="0">
                  <a:moveTo>
                    <a:pt x="607277" y="575624"/>
                  </a:moveTo>
                  <a:lnTo>
                    <a:pt x="29384" y="241392"/>
                  </a:lnTo>
                  <a:cubicBezTo>
                    <a:pt x="11231" y="228400"/>
                    <a:pt x="323" y="207540"/>
                    <a:pt x="0" y="185195"/>
                  </a:cubicBezTo>
                  <a:lnTo>
                    <a:pt x="0" y="25746"/>
                  </a:lnTo>
                  <a:cubicBezTo>
                    <a:pt x="0" y="4124"/>
                    <a:pt x="13123" y="-5877"/>
                    <a:pt x="29384" y="3553"/>
                  </a:cubicBezTo>
                  <a:lnTo>
                    <a:pt x="607277" y="337690"/>
                  </a:lnTo>
                  <a:cubicBezTo>
                    <a:pt x="625403" y="350749"/>
                    <a:pt x="636301" y="371618"/>
                    <a:pt x="636662" y="393983"/>
                  </a:cubicBezTo>
                  <a:lnTo>
                    <a:pt x="636662" y="553336"/>
                  </a:lnTo>
                  <a:cubicBezTo>
                    <a:pt x="636662" y="575053"/>
                    <a:pt x="623444" y="584959"/>
                    <a:pt x="607277" y="57562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2" name="Google Shape;3832;p48"/>
            <p:cNvSpPr/>
            <p:nvPr/>
          </p:nvSpPr>
          <p:spPr>
            <a:xfrm>
              <a:off x="4126748" y="1794587"/>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3" name="Google Shape;3833;p48"/>
            <p:cNvSpPr/>
            <p:nvPr/>
          </p:nvSpPr>
          <p:spPr>
            <a:xfrm>
              <a:off x="4244285" y="1743629"/>
              <a:ext cx="435820" cy="297370"/>
            </a:xfrm>
            <a:custGeom>
              <a:avLst/>
              <a:gdLst/>
              <a:ahLst/>
              <a:cxnLst/>
              <a:rect l="l" t="t" r="r" b="b"/>
              <a:pathLst>
                <a:path w="435820" h="297370" extrusionOk="0">
                  <a:moveTo>
                    <a:pt x="435821" y="297371"/>
                  </a:moveTo>
                  <a:lnTo>
                    <a:pt x="0" y="45339"/>
                  </a:lnTo>
                  <a:lnTo>
                    <a:pt x="0" y="0"/>
                  </a:lnTo>
                  <a:lnTo>
                    <a:pt x="435821" y="252032"/>
                  </a:lnTo>
                  <a:lnTo>
                    <a:pt x="435821" y="297371"/>
                  </a:ln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4" name="Google Shape;3834;p48"/>
            <p:cNvSpPr/>
            <p:nvPr/>
          </p:nvSpPr>
          <p:spPr>
            <a:xfrm>
              <a:off x="4244285" y="1811637"/>
              <a:ext cx="215485" cy="169925"/>
            </a:xfrm>
            <a:custGeom>
              <a:avLst/>
              <a:gdLst/>
              <a:ahLst/>
              <a:cxnLst/>
              <a:rect l="l" t="t" r="r" b="b"/>
              <a:pathLst>
                <a:path w="215485" h="169925" extrusionOk="0">
                  <a:moveTo>
                    <a:pt x="215486" y="169926"/>
                  </a:moveTo>
                  <a:lnTo>
                    <a:pt x="0" y="45244"/>
                  </a:lnTo>
                  <a:lnTo>
                    <a:pt x="0" y="0"/>
                  </a:lnTo>
                  <a:lnTo>
                    <a:pt x="215486" y="124587"/>
                  </a:lnTo>
                  <a:lnTo>
                    <a:pt x="215486" y="169926"/>
                  </a:ln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5" name="Google Shape;3835;p48"/>
            <p:cNvSpPr/>
            <p:nvPr/>
          </p:nvSpPr>
          <p:spPr>
            <a:xfrm>
              <a:off x="4126748" y="2516077"/>
              <a:ext cx="479945" cy="412011"/>
            </a:xfrm>
            <a:custGeom>
              <a:avLst/>
              <a:gdLst/>
              <a:ahLst/>
              <a:cxnLst/>
              <a:rect l="l" t="t" r="r" b="b"/>
              <a:pathLst>
                <a:path w="479945" h="412011" extrusionOk="0">
                  <a:moveTo>
                    <a:pt x="450561" y="408461"/>
                  </a:moveTo>
                  <a:lnTo>
                    <a:pt x="29384" y="164906"/>
                  </a:lnTo>
                  <a:cubicBezTo>
                    <a:pt x="11231" y="151914"/>
                    <a:pt x="323" y="131054"/>
                    <a:pt x="0" y="108709"/>
                  </a:cubicBezTo>
                  <a:lnTo>
                    <a:pt x="0" y="25746"/>
                  </a:lnTo>
                  <a:cubicBezTo>
                    <a:pt x="0" y="4124"/>
                    <a:pt x="13123" y="-5877"/>
                    <a:pt x="29384" y="3553"/>
                  </a:cubicBezTo>
                  <a:lnTo>
                    <a:pt x="450561" y="247107"/>
                  </a:lnTo>
                  <a:cubicBezTo>
                    <a:pt x="468686" y="260128"/>
                    <a:pt x="479584" y="280968"/>
                    <a:pt x="479945" y="303304"/>
                  </a:cubicBezTo>
                  <a:lnTo>
                    <a:pt x="479945" y="386172"/>
                  </a:lnTo>
                  <a:cubicBezTo>
                    <a:pt x="479945" y="407889"/>
                    <a:pt x="466727" y="417890"/>
                    <a:pt x="450561" y="40846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6" name="Google Shape;3836;p48"/>
            <p:cNvSpPr/>
            <p:nvPr/>
          </p:nvSpPr>
          <p:spPr>
            <a:xfrm>
              <a:off x="4126748" y="2604593"/>
              <a:ext cx="81591" cy="147256"/>
            </a:xfrm>
            <a:custGeom>
              <a:avLst/>
              <a:gdLst/>
              <a:ahLst/>
              <a:cxnLst/>
              <a:rect l="l" t="t" r="r" b="b"/>
              <a:pathLst>
                <a:path w="81591" h="147256" extrusionOk="0">
                  <a:moveTo>
                    <a:pt x="0" y="0"/>
                  </a:moveTo>
                  <a:lnTo>
                    <a:pt x="0" y="147256"/>
                  </a:lnTo>
                  <a:lnTo>
                    <a:pt x="81592" y="103822"/>
                  </a:lnTo>
                  <a:lnTo>
                    <a:pt x="0" y="0"/>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7" name="Google Shape;3837;p48"/>
            <p:cNvSpPr/>
            <p:nvPr/>
          </p:nvSpPr>
          <p:spPr>
            <a:xfrm>
              <a:off x="4215377" y="2616119"/>
              <a:ext cx="328553" cy="235362"/>
            </a:xfrm>
            <a:custGeom>
              <a:avLst/>
              <a:gdLst/>
              <a:ahLst/>
              <a:cxnLst/>
              <a:rect l="l" t="t" r="r" b="b"/>
              <a:pathLst>
                <a:path w="328553" h="235362" extrusionOk="0">
                  <a:moveTo>
                    <a:pt x="328554" y="235363"/>
                  </a:moveTo>
                  <a:lnTo>
                    <a:pt x="0" y="45339"/>
                  </a:lnTo>
                  <a:lnTo>
                    <a:pt x="0" y="0"/>
                  </a:lnTo>
                  <a:lnTo>
                    <a:pt x="328554" y="190024"/>
                  </a:lnTo>
                  <a:lnTo>
                    <a:pt x="328554" y="235363"/>
                  </a:ln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8" name="Google Shape;3838;p48"/>
            <p:cNvSpPr/>
            <p:nvPr/>
          </p:nvSpPr>
          <p:spPr>
            <a:xfrm>
              <a:off x="4331202" y="2188583"/>
              <a:ext cx="432207" cy="461037"/>
            </a:xfrm>
            <a:custGeom>
              <a:avLst/>
              <a:gdLst/>
              <a:ahLst/>
              <a:cxnLst/>
              <a:rect l="l" t="t" r="r" b="b"/>
              <a:pathLst>
                <a:path w="432207" h="461037" extrusionOk="0">
                  <a:moveTo>
                    <a:pt x="29384" y="241512"/>
                  </a:moveTo>
                  <a:lnTo>
                    <a:pt x="402823" y="457444"/>
                  </a:lnTo>
                  <a:cubicBezTo>
                    <a:pt x="418989" y="466969"/>
                    <a:pt x="432207" y="456873"/>
                    <a:pt x="432207" y="435251"/>
                  </a:cubicBezTo>
                  <a:lnTo>
                    <a:pt x="432207" y="275517"/>
                  </a:lnTo>
                  <a:cubicBezTo>
                    <a:pt x="431856" y="253180"/>
                    <a:pt x="420958" y="232330"/>
                    <a:pt x="402823" y="219319"/>
                  </a:cubicBezTo>
                  <a:lnTo>
                    <a:pt x="29384" y="3578"/>
                  </a:lnTo>
                  <a:cubicBezTo>
                    <a:pt x="13123" y="-5947"/>
                    <a:pt x="0" y="4245"/>
                    <a:pt x="0" y="25866"/>
                  </a:cubicBezTo>
                  <a:lnTo>
                    <a:pt x="0" y="185315"/>
                  </a:lnTo>
                  <a:cubicBezTo>
                    <a:pt x="352" y="207651"/>
                    <a:pt x="11250" y="228501"/>
                    <a:pt x="29384" y="241512"/>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39" name="Google Shape;3839;p48"/>
            <p:cNvSpPr/>
            <p:nvPr/>
          </p:nvSpPr>
          <p:spPr>
            <a:xfrm>
              <a:off x="4681723" y="2606403"/>
              <a:ext cx="81686" cy="147256"/>
            </a:xfrm>
            <a:custGeom>
              <a:avLst/>
              <a:gdLst/>
              <a:ahLst/>
              <a:cxnLst/>
              <a:rect l="l" t="t" r="r" b="b"/>
              <a:pathLst>
                <a:path w="81686" h="147256" extrusionOk="0">
                  <a:moveTo>
                    <a:pt x="81687" y="0"/>
                  </a:moveTo>
                  <a:lnTo>
                    <a:pt x="81687" y="147256"/>
                  </a:lnTo>
                  <a:lnTo>
                    <a:pt x="0" y="9430"/>
                  </a:lnTo>
                  <a:lnTo>
                    <a:pt x="81687" y="0"/>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0" name="Google Shape;3840;p48"/>
            <p:cNvSpPr/>
            <p:nvPr/>
          </p:nvSpPr>
          <p:spPr>
            <a:xfrm>
              <a:off x="4408324" y="2282172"/>
              <a:ext cx="246676" cy="187928"/>
            </a:xfrm>
            <a:custGeom>
              <a:avLst/>
              <a:gdLst/>
              <a:ahLst/>
              <a:cxnLst/>
              <a:rect l="l" t="t" r="r" b="b"/>
              <a:pathLst>
                <a:path w="246676" h="187928" extrusionOk="0">
                  <a:moveTo>
                    <a:pt x="0" y="45244"/>
                  </a:moveTo>
                  <a:lnTo>
                    <a:pt x="246677" y="187928"/>
                  </a:lnTo>
                  <a:lnTo>
                    <a:pt x="246677" y="142589"/>
                  </a:lnTo>
                  <a:lnTo>
                    <a:pt x="0" y="0"/>
                  </a:lnTo>
                  <a:lnTo>
                    <a:pt x="0" y="45244"/>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1" name="Google Shape;3841;p48"/>
            <p:cNvSpPr/>
            <p:nvPr/>
          </p:nvSpPr>
          <p:spPr>
            <a:xfrm>
              <a:off x="4408324" y="2350085"/>
              <a:ext cx="132182" cy="121824"/>
            </a:xfrm>
            <a:custGeom>
              <a:avLst/>
              <a:gdLst/>
              <a:ahLst/>
              <a:cxnLst/>
              <a:rect l="l" t="t" r="r" b="b"/>
              <a:pathLst>
                <a:path w="132182" h="121824" extrusionOk="0">
                  <a:moveTo>
                    <a:pt x="0" y="45339"/>
                  </a:moveTo>
                  <a:lnTo>
                    <a:pt x="132182" y="121825"/>
                  </a:lnTo>
                  <a:lnTo>
                    <a:pt x="132182" y="76486"/>
                  </a:lnTo>
                  <a:lnTo>
                    <a:pt x="0" y="0"/>
                  </a:lnTo>
                  <a:lnTo>
                    <a:pt x="0" y="45339"/>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2" name="Google Shape;3842;p48"/>
            <p:cNvSpPr/>
            <p:nvPr/>
          </p:nvSpPr>
          <p:spPr>
            <a:xfrm>
              <a:off x="4126748" y="2914279"/>
              <a:ext cx="633238" cy="577349"/>
            </a:xfrm>
            <a:custGeom>
              <a:avLst/>
              <a:gdLst/>
              <a:ahLst/>
              <a:cxnLst/>
              <a:rect l="l" t="t" r="r" b="b"/>
              <a:pathLst>
                <a:path w="633238" h="577349" extrusionOk="0">
                  <a:moveTo>
                    <a:pt x="29384" y="241526"/>
                  </a:moveTo>
                  <a:lnTo>
                    <a:pt x="603854" y="573758"/>
                  </a:lnTo>
                  <a:cubicBezTo>
                    <a:pt x="620115" y="583283"/>
                    <a:pt x="633238" y="573187"/>
                    <a:pt x="633238" y="551470"/>
                  </a:cubicBezTo>
                  <a:lnTo>
                    <a:pt x="633238" y="392116"/>
                  </a:lnTo>
                  <a:cubicBezTo>
                    <a:pt x="632915" y="369742"/>
                    <a:pt x="622017" y="348854"/>
                    <a:pt x="603854" y="335823"/>
                  </a:cubicBezTo>
                  <a:lnTo>
                    <a:pt x="29384" y="3592"/>
                  </a:lnTo>
                  <a:cubicBezTo>
                    <a:pt x="13123" y="-5933"/>
                    <a:pt x="0" y="4163"/>
                    <a:pt x="0" y="25880"/>
                  </a:cubicBezTo>
                  <a:lnTo>
                    <a:pt x="0" y="185329"/>
                  </a:lnTo>
                  <a:cubicBezTo>
                    <a:pt x="352" y="207665"/>
                    <a:pt x="11250" y="228515"/>
                    <a:pt x="29384" y="241526"/>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3" name="Google Shape;3843;p48"/>
            <p:cNvSpPr/>
            <p:nvPr/>
          </p:nvSpPr>
          <p:spPr>
            <a:xfrm>
              <a:off x="4678395" y="3448413"/>
              <a:ext cx="81591" cy="147256"/>
            </a:xfrm>
            <a:custGeom>
              <a:avLst/>
              <a:gdLst/>
              <a:ahLst/>
              <a:cxnLst/>
              <a:rect l="l" t="t" r="r" b="b"/>
              <a:pathLst>
                <a:path w="81591" h="147256" extrusionOk="0">
                  <a:moveTo>
                    <a:pt x="81591" y="0"/>
                  </a:moveTo>
                  <a:lnTo>
                    <a:pt x="81591" y="147256"/>
                  </a:lnTo>
                  <a:lnTo>
                    <a:pt x="0" y="9430"/>
                  </a:lnTo>
                  <a:lnTo>
                    <a:pt x="81591" y="0"/>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4" name="Google Shape;3844;p48"/>
            <p:cNvSpPr/>
            <p:nvPr/>
          </p:nvSpPr>
          <p:spPr>
            <a:xfrm>
              <a:off x="4214901" y="3014168"/>
              <a:ext cx="406436" cy="280416"/>
            </a:xfrm>
            <a:custGeom>
              <a:avLst/>
              <a:gdLst/>
              <a:ahLst/>
              <a:cxnLst/>
              <a:rect l="l" t="t" r="r" b="b"/>
              <a:pathLst>
                <a:path w="406436" h="280416" extrusionOk="0">
                  <a:moveTo>
                    <a:pt x="0" y="45339"/>
                  </a:moveTo>
                  <a:lnTo>
                    <a:pt x="406437" y="280416"/>
                  </a:lnTo>
                  <a:lnTo>
                    <a:pt x="406437" y="235077"/>
                  </a:lnTo>
                  <a:lnTo>
                    <a:pt x="0" y="0"/>
                  </a:lnTo>
                  <a:lnTo>
                    <a:pt x="0" y="45339"/>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5" name="Google Shape;3845;p48"/>
            <p:cNvSpPr/>
            <p:nvPr/>
          </p:nvSpPr>
          <p:spPr>
            <a:xfrm>
              <a:off x="4214901" y="3082177"/>
              <a:ext cx="378668" cy="264318"/>
            </a:xfrm>
            <a:custGeom>
              <a:avLst/>
              <a:gdLst/>
              <a:ahLst/>
              <a:cxnLst/>
              <a:rect l="l" t="t" r="r" b="b"/>
              <a:pathLst>
                <a:path w="378668" h="264318" extrusionOk="0">
                  <a:moveTo>
                    <a:pt x="0" y="45339"/>
                  </a:moveTo>
                  <a:lnTo>
                    <a:pt x="378669" y="264319"/>
                  </a:lnTo>
                  <a:lnTo>
                    <a:pt x="378669" y="218980"/>
                  </a:lnTo>
                  <a:lnTo>
                    <a:pt x="0" y="0"/>
                  </a:lnTo>
                  <a:lnTo>
                    <a:pt x="0" y="45339"/>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6" name="Google Shape;3846;p48"/>
            <p:cNvSpPr/>
            <p:nvPr/>
          </p:nvSpPr>
          <p:spPr>
            <a:xfrm>
              <a:off x="4121803" y="3338085"/>
              <a:ext cx="646456" cy="502188"/>
            </a:xfrm>
            <a:custGeom>
              <a:avLst/>
              <a:gdLst/>
              <a:ahLst/>
              <a:cxnLst/>
              <a:rect l="l" t="t" r="r" b="b"/>
              <a:pathLst>
                <a:path w="646456" h="502188" extrusionOk="0">
                  <a:moveTo>
                    <a:pt x="612222" y="497615"/>
                  </a:moveTo>
                  <a:lnTo>
                    <a:pt x="34329" y="163287"/>
                  </a:lnTo>
                  <a:cubicBezTo>
                    <a:pt x="14093" y="150038"/>
                    <a:pt x="1350" y="127940"/>
                    <a:pt x="0" y="103756"/>
                  </a:cubicBezTo>
                  <a:lnTo>
                    <a:pt x="0" y="24508"/>
                  </a:lnTo>
                  <a:cubicBezTo>
                    <a:pt x="0" y="2601"/>
                    <a:pt x="15406" y="-6258"/>
                    <a:pt x="34329" y="4696"/>
                  </a:cubicBezTo>
                  <a:lnTo>
                    <a:pt x="612222" y="338833"/>
                  </a:lnTo>
                  <a:cubicBezTo>
                    <a:pt x="632421" y="352101"/>
                    <a:pt x="645135" y="374199"/>
                    <a:pt x="646457" y="398364"/>
                  </a:cubicBezTo>
                  <a:lnTo>
                    <a:pt x="646457" y="477612"/>
                  </a:lnTo>
                  <a:cubicBezTo>
                    <a:pt x="646457" y="499520"/>
                    <a:pt x="631051" y="508378"/>
                    <a:pt x="612222" y="497615"/>
                  </a:cubicBezTo>
                  <a:close/>
                  <a:moveTo>
                    <a:pt x="34329" y="16031"/>
                  </a:moveTo>
                  <a:cubicBezTo>
                    <a:pt x="20826" y="8220"/>
                    <a:pt x="9795" y="14507"/>
                    <a:pt x="9795" y="30128"/>
                  </a:cubicBezTo>
                  <a:lnTo>
                    <a:pt x="9795" y="109471"/>
                  </a:lnTo>
                  <a:cubicBezTo>
                    <a:pt x="10755" y="126740"/>
                    <a:pt x="19865" y="142513"/>
                    <a:pt x="34329" y="151953"/>
                  </a:cubicBezTo>
                  <a:lnTo>
                    <a:pt x="612222" y="486090"/>
                  </a:lnTo>
                  <a:cubicBezTo>
                    <a:pt x="625726" y="493900"/>
                    <a:pt x="636662" y="487614"/>
                    <a:pt x="636662" y="471993"/>
                  </a:cubicBezTo>
                  <a:lnTo>
                    <a:pt x="636662" y="392840"/>
                  </a:lnTo>
                  <a:cubicBezTo>
                    <a:pt x="635740" y="375590"/>
                    <a:pt x="626667" y="359807"/>
                    <a:pt x="612222" y="350359"/>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7" name="Google Shape;3847;p48"/>
            <p:cNvSpPr/>
            <p:nvPr/>
          </p:nvSpPr>
          <p:spPr>
            <a:xfrm>
              <a:off x="4169160" y="3393740"/>
              <a:ext cx="9794" cy="81152"/>
            </a:xfrm>
            <a:custGeom>
              <a:avLst/>
              <a:gdLst/>
              <a:ahLst/>
              <a:cxnLst/>
              <a:rect l="l" t="t" r="r" b="b"/>
              <a:pathLst>
                <a:path w="9794" h="81152" extrusionOk="0">
                  <a:moveTo>
                    <a:pt x="9795" y="81153"/>
                  </a:moveTo>
                  <a:lnTo>
                    <a:pt x="0" y="75533"/>
                  </a:lnTo>
                  <a:lnTo>
                    <a:pt x="0" y="0"/>
                  </a:lnTo>
                  <a:lnTo>
                    <a:pt x="9795" y="5620"/>
                  </a:lnTo>
                  <a:lnTo>
                    <a:pt x="9795" y="81153"/>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8" name="Google Shape;3848;p48"/>
            <p:cNvSpPr/>
            <p:nvPr/>
          </p:nvSpPr>
          <p:spPr>
            <a:xfrm>
              <a:off x="5586458" y="2808047"/>
              <a:ext cx="658819" cy="381000"/>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49" name="Google Shape;3849;p48"/>
            <p:cNvSpPr/>
            <p:nvPr/>
          </p:nvSpPr>
          <p:spPr>
            <a:xfrm>
              <a:off x="5921101" y="2949869"/>
              <a:ext cx="191092" cy="147874"/>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0" name="Google Shape;3850;p48"/>
            <p:cNvSpPr/>
            <p:nvPr/>
          </p:nvSpPr>
          <p:spPr>
            <a:xfrm>
              <a:off x="5922144" y="2998547"/>
              <a:ext cx="190145" cy="993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1" name="Google Shape;3851;p48"/>
            <p:cNvSpPr/>
            <p:nvPr/>
          </p:nvSpPr>
          <p:spPr>
            <a:xfrm>
              <a:off x="5725279" y="2875668"/>
              <a:ext cx="190969" cy="142446"/>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2" name="Google Shape;3852;p48"/>
            <p:cNvSpPr/>
            <p:nvPr/>
          </p:nvSpPr>
          <p:spPr>
            <a:xfrm>
              <a:off x="5725677" y="2921300"/>
              <a:ext cx="190145" cy="993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3" name="Google Shape;3853;p48"/>
            <p:cNvSpPr/>
            <p:nvPr/>
          </p:nvSpPr>
          <p:spPr>
            <a:xfrm>
              <a:off x="5773415" y="2020234"/>
              <a:ext cx="328490" cy="94353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4" name="Google Shape;3854;p48"/>
            <p:cNvSpPr/>
            <p:nvPr/>
          </p:nvSpPr>
          <p:spPr>
            <a:xfrm>
              <a:off x="5847677" y="1431875"/>
              <a:ext cx="210314" cy="204988"/>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5" name="Google Shape;3855;p48"/>
            <p:cNvSpPr/>
            <p:nvPr/>
          </p:nvSpPr>
          <p:spPr>
            <a:xfrm>
              <a:off x="5515422" y="1497214"/>
              <a:ext cx="317332" cy="453297"/>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6" name="Google Shape;3856;p48"/>
            <p:cNvSpPr/>
            <p:nvPr/>
          </p:nvSpPr>
          <p:spPr>
            <a:xfrm>
              <a:off x="5490085" y="1875271"/>
              <a:ext cx="151441" cy="99116"/>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7" name="Google Shape;3857;p48"/>
            <p:cNvSpPr/>
            <p:nvPr/>
          </p:nvSpPr>
          <p:spPr>
            <a:xfrm>
              <a:off x="5494480" y="1896496"/>
              <a:ext cx="98885" cy="82426"/>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8" name="Google Shape;3858;p48"/>
            <p:cNvSpPr/>
            <p:nvPr/>
          </p:nvSpPr>
          <p:spPr>
            <a:xfrm>
              <a:off x="5773193" y="1460583"/>
              <a:ext cx="342080" cy="688737"/>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9" name="Google Shape;3859;p48"/>
            <p:cNvSpPr/>
            <p:nvPr/>
          </p:nvSpPr>
          <p:spPr>
            <a:xfrm>
              <a:off x="6052262" y="1601698"/>
              <a:ext cx="132559" cy="608427"/>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0" name="Google Shape;3860;p48"/>
            <p:cNvSpPr/>
            <p:nvPr/>
          </p:nvSpPr>
          <p:spPr>
            <a:xfrm>
              <a:off x="5838983" y="1219006"/>
              <a:ext cx="226927" cy="276849"/>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1" name="Google Shape;3861;p48"/>
            <p:cNvSpPr/>
            <p:nvPr/>
          </p:nvSpPr>
          <p:spPr>
            <a:xfrm>
              <a:off x="5847630" y="1194850"/>
              <a:ext cx="239905" cy="237025"/>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2" name="Google Shape;3862;p48"/>
            <p:cNvSpPr/>
            <p:nvPr/>
          </p:nvSpPr>
          <p:spPr>
            <a:xfrm>
              <a:off x="6035307" y="1564524"/>
              <a:ext cx="148633" cy="20233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3" name="Google Shape;3863;p48"/>
            <p:cNvSpPr/>
            <p:nvPr/>
          </p:nvSpPr>
          <p:spPr>
            <a:xfrm>
              <a:off x="5727199" y="1461212"/>
              <a:ext cx="120770" cy="194746"/>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4" name="Google Shape;3864;p48"/>
            <p:cNvSpPr/>
            <p:nvPr/>
          </p:nvSpPr>
          <p:spPr>
            <a:xfrm>
              <a:off x="2473900" y="4607987"/>
              <a:ext cx="657677" cy="380237"/>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5" name="Google Shape;3865;p48"/>
            <p:cNvSpPr/>
            <p:nvPr/>
          </p:nvSpPr>
          <p:spPr>
            <a:xfrm>
              <a:off x="2526860" y="3374023"/>
              <a:ext cx="157580" cy="343757"/>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6" name="Google Shape;3866;p48"/>
            <p:cNvSpPr/>
            <p:nvPr/>
          </p:nvSpPr>
          <p:spPr>
            <a:xfrm>
              <a:off x="2548930" y="3232673"/>
              <a:ext cx="113353" cy="218341"/>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7" name="Google Shape;3867;p48"/>
            <p:cNvSpPr/>
            <p:nvPr/>
          </p:nvSpPr>
          <p:spPr>
            <a:xfrm>
              <a:off x="2798668" y="4744252"/>
              <a:ext cx="244333" cy="137739"/>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8" name="Google Shape;3868;p48"/>
            <p:cNvSpPr/>
            <p:nvPr/>
          </p:nvSpPr>
          <p:spPr>
            <a:xfrm>
              <a:off x="2802738" y="4767054"/>
              <a:ext cx="240222" cy="115414"/>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9" name="Google Shape;3869;p48"/>
            <p:cNvSpPr/>
            <p:nvPr/>
          </p:nvSpPr>
          <p:spPr>
            <a:xfrm>
              <a:off x="2619879" y="4663861"/>
              <a:ext cx="244438" cy="137739"/>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0" name="Google Shape;3870;p48"/>
            <p:cNvSpPr/>
            <p:nvPr/>
          </p:nvSpPr>
          <p:spPr>
            <a:xfrm>
              <a:off x="2624340" y="4686663"/>
              <a:ext cx="240317" cy="115414"/>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1" name="Google Shape;3871;p48"/>
            <p:cNvSpPr/>
            <p:nvPr/>
          </p:nvSpPr>
          <p:spPr>
            <a:xfrm>
              <a:off x="2619947" y="3772263"/>
              <a:ext cx="357956" cy="1010624"/>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2" name="Google Shape;3872;p48"/>
            <p:cNvSpPr/>
            <p:nvPr/>
          </p:nvSpPr>
          <p:spPr>
            <a:xfrm>
              <a:off x="2665909" y="2943080"/>
              <a:ext cx="259735" cy="415919"/>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3" name="Google Shape;3873;p48"/>
            <p:cNvSpPr/>
            <p:nvPr/>
          </p:nvSpPr>
          <p:spPr>
            <a:xfrm>
              <a:off x="2581088" y="3237593"/>
              <a:ext cx="399004" cy="661684"/>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4" name="Google Shape;3874;p48"/>
            <p:cNvSpPr/>
            <p:nvPr/>
          </p:nvSpPr>
          <p:spPr>
            <a:xfrm>
              <a:off x="2863826" y="3320377"/>
              <a:ext cx="503069" cy="394810"/>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5" name="Google Shape;3875;p48"/>
            <p:cNvSpPr/>
            <p:nvPr/>
          </p:nvSpPr>
          <p:spPr>
            <a:xfrm>
              <a:off x="2845723" y="3311820"/>
              <a:ext cx="154147" cy="225876"/>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6" name="Google Shape;3876;p48"/>
            <p:cNvSpPr/>
            <p:nvPr/>
          </p:nvSpPr>
          <p:spPr>
            <a:xfrm>
              <a:off x="2673955" y="2924805"/>
              <a:ext cx="251532" cy="277898"/>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7" name="Google Shape;3877;p48"/>
            <p:cNvSpPr/>
            <p:nvPr/>
          </p:nvSpPr>
          <p:spPr>
            <a:xfrm>
              <a:off x="3214730" y="3494025"/>
              <a:ext cx="76119" cy="66973"/>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878" name="Google Shape;3878;p48"/>
            <p:cNvGrpSpPr/>
            <p:nvPr/>
          </p:nvGrpSpPr>
          <p:grpSpPr>
            <a:xfrm>
              <a:off x="3192914" y="3470000"/>
              <a:ext cx="220130" cy="132120"/>
              <a:chOff x="4865564" y="4292025"/>
              <a:chExt cx="220130" cy="132120"/>
            </a:xfrm>
          </p:grpSpPr>
          <p:sp>
            <p:nvSpPr>
              <p:cNvPr id="3879" name="Google Shape;3879;p48"/>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0" name="Google Shape;3880;p48"/>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1" name="Google Shape;3881;p48"/>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2" name="Google Shape;3882;p48"/>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3" name="Google Shape;3883;p48"/>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4" name="Google Shape;3884;p48"/>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5" name="Google Shape;3885;p48"/>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6" name="Google Shape;3886;p48"/>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7" name="Google Shape;3887;p48"/>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8" name="Google Shape;3888;p48"/>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9" name="Google Shape;3889;p48"/>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0" name="Google Shape;3890;p48"/>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1" name="Google Shape;3891;p48"/>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2" name="Google Shape;3892;p48"/>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3" name="Google Shape;3893;p48"/>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4" name="Google Shape;3894;p48"/>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5" name="Google Shape;3895;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6" name="Google Shape;3896;p48"/>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7" name="Google Shape;3897;p48"/>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8" name="Google Shape;3898;p48"/>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899" name="Google Shape;3899;p48"/>
            <p:cNvSpPr/>
            <p:nvPr/>
          </p:nvSpPr>
          <p:spPr>
            <a:xfrm>
              <a:off x="3239891" y="3511325"/>
              <a:ext cx="129087" cy="107584"/>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0" name="Google Shape;3900;p48"/>
            <p:cNvSpPr/>
            <p:nvPr/>
          </p:nvSpPr>
          <p:spPr>
            <a:xfrm>
              <a:off x="2547598" y="1999349"/>
              <a:ext cx="711585" cy="787458"/>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1" name="Google Shape;3901;p48"/>
            <p:cNvSpPr/>
            <p:nvPr/>
          </p:nvSpPr>
          <p:spPr>
            <a:xfrm>
              <a:off x="2526963" y="2038199"/>
              <a:ext cx="663763" cy="751441"/>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2" name="Google Shape;3902;p48"/>
            <p:cNvSpPr/>
            <p:nvPr/>
          </p:nvSpPr>
          <p:spPr>
            <a:xfrm>
              <a:off x="5660632" y="225896"/>
              <a:ext cx="713014" cy="789165"/>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3" name="Google Shape;3903;p48"/>
            <p:cNvSpPr/>
            <p:nvPr/>
          </p:nvSpPr>
          <p:spPr>
            <a:xfrm>
              <a:off x="5639997" y="264856"/>
              <a:ext cx="665000" cy="752811"/>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4" name="Google Shape;3904;p48"/>
            <p:cNvSpPr/>
            <p:nvPr/>
          </p:nvSpPr>
          <p:spPr>
            <a:xfrm rot="-1801764">
              <a:off x="5761046" y="473959"/>
              <a:ext cx="64417" cy="111724"/>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5" name="Google Shape;3905;p48"/>
            <p:cNvSpPr/>
            <p:nvPr/>
          </p:nvSpPr>
          <p:spPr>
            <a:xfrm rot="-1790023">
              <a:off x="5938028" y="569955"/>
              <a:ext cx="64698" cy="11221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6" name="Google Shape;3906;p48"/>
            <p:cNvSpPr/>
            <p:nvPr/>
          </p:nvSpPr>
          <p:spPr>
            <a:xfrm rot="-1801764">
              <a:off x="6087772" y="663001"/>
              <a:ext cx="64417" cy="111724"/>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7" name="Google Shape;3907;p48"/>
            <p:cNvSpPr/>
            <p:nvPr/>
          </p:nvSpPr>
          <p:spPr>
            <a:xfrm>
              <a:off x="5152444" y="952333"/>
              <a:ext cx="216911" cy="289327"/>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8" name="Google Shape;3908;p48"/>
            <p:cNvSpPr/>
            <p:nvPr/>
          </p:nvSpPr>
          <p:spPr>
            <a:xfrm rot="-1801764">
              <a:off x="5140687" y="961623"/>
              <a:ext cx="170828" cy="296534"/>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9" name="Google Shape;3909;p48"/>
            <p:cNvSpPr/>
            <p:nvPr/>
          </p:nvSpPr>
          <p:spPr>
            <a:xfrm rot="-1801764">
              <a:off x="5172664" y="1037752"/>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0" name="Google Shape;3910;p48"/>
            <p:cNvSpPr/>
            <p:nvPr/>
          </p:nvSpPr>
          <p:spPr>
            <a:xfrm rot="-1801764">
              <a:off x="5253882" y="1084610"/>
              <a:ext cx="24322" cy="42252"/>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1" name="Google Shape;3911;p48"/>
            <p:cNvSpPr/>
            <p:nvPr/>
          </p:nvSpPr>
          <p:spPr>
            <a:xfrm>
              <a:off x="5184871" y="1123551"/>
              <a:ext cx="85015" cy="59542"/>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2" name="Google Shape;3912;p48"/>
            <p:cNvSpPr/>
            <p:nvPr/>
          </p:nvSpPr>
          <p:spPr>
            <a:xfrm>
              <a:off x="3424090" y="2990832"/>
              <a:ext cx="59149" cy="1868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4399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3" name="Google Shape;3913;p48"/>
            <p:cNvSpPr/>
            <p:nvPr/>
          </p:nvSpPr>
          <p:spPr>
            <a:xfrm>
              <a:off x="3424090" y="2963209"/>
              <a:ext cx="109454" cy="62007"/>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70B6F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4" name="Google Shape;3914;p48"/>
            <p:cNvSpPr/>
            <p:nvPr/>
          </p:nvSpPr>
          <p:spPr>
            <a:xfrm>
              <a:off x="3532974" y="2965813"/>
              <a:ext cx="174947" cy="282184"/>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5" name="Google Shape;3915;p48"/>
            <p:cNvSpPr/>
            <p:nvPr/>
          </p:nvSpPr>
          <p:spPr>
            <a:xfrm>
              <a:off x="3635011" y="3202477"/>
              <a:ext cx="34899" cy="63627"/>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6" name="Google Shape;3916;p48"/>
            <p:cNvSpPr/>
            <p:nvPr/>
          </p:nvSpPr>
          <p:spPr>
            <a:xfrm>
              <a:off x="3499691" y="2985265"/>
              <a:ext cx="174947" cy="281849"/>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2" name="Title 101"/>
          <p:cNvSpPr/>
          <p:nvPr>
            <p:ph type="title"/>
          </p:nvPr>
        </p:nvSpPr>
        <p:spPr>
          <a:xfrm>
            <a:off x="323215" y="177165"/>
            <a:ext cx="6094730" cy="741680"/>
          </a:xfrm>
        </p:spPr>
        <p:txBody>
          <a:bodyPr/>
          <a:p>
            <a:r>
              <a:rPr lang="en-US"/>
              <a:t>Major Features</a:t>
            </a:r>
            <a:endParaRPr lang="en-US"/>
          </a:p>
        </p:txBody>
      </p:sp>
      <p:sp>
        <p:nvSpPr>
          <p:cNvPr id="141" name="Google Shape;222;p29"/>
          <p:cNvSpPr txBox="1"/>
          <p:nvPr/>
        </p:nvSpPr>
        <p:spPr>
          <a:xfrm>
            <a:off x="2379345" y="882650"/>
            <a:ext cx="5090160" cy="414782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342900" lvl="0" indent="-342900" algn="l" rtl="0">
              <a:spcBef>
                <a:spcPts val="600"/>
              </a:spcBef>
              <a:spcAft>
                <a:spcPts val="0"/>
              </a:spcAft>
            </a:pPr>
            <a:r>
              <a:rPr lang="en-US" sz="1800"/>
              <a:t>Show products based on category</a:t>
            </a:r>
            <a:endParaRPr lang="en-US" sz="1800"/>
          </a:p>
          <a:p>
            <a:pPr marL="342900" lvl="0" indent="-342900" algn="l" rtl="0">
              <a:spcBef>
                <a:spcPts val="600"/>
              </a:spcBef>
              <a:spcAft>
                <a:spcPts val="0"/>
              </a:spcAft>
            </a:pPr>
            <a:r>
              <a:rPr lang="en-US" sz="1800"/>
              <a:t>Shopping Cart</a:t>
            </a:r>
            <a:endParaRPr lang="en-US" sz="1800"/>
          </a:p>
          <a:p>
            <a:pPr marL="342900" lvl="0" indent="-342900" algn="l" rtl="0">
              <a:spcBef>
                <a:spcPts val="600"/>
              </a:spcBef>
              <a:spcAft>
                <a:spcPts val="0"/>
              </a:spcAft>
            </a:pPr>
            <a:r>
              <a:rPr lang="en-US" sz="1800"/>
              <a:t>Place Your Order</a:t>
            </a:r>
            <a:endParaRPr lang="en-US" sz="1800"/>
          </a:p>
          <a:p>
            <a:pPr marL="342900" lvl="0" indent="-342900" algn="l" rtl="0">
              <a:spcBef>
                <a:spcPts val="600"/>
              </a:spcBef>
              <a:spcAft>
                <a:spcPts val="0"/>
              </a:spcAft>
            </a:pPr>
            <a:r>
              <a:rPr lang="en-US" sz="1800"/>
              <a:t>Track Order</a:t>
            </a:r>
            <a:endParaRPr lang="en-US" sz="1800"/>
          </a:p>
          <a:p>
            <a:pPr marL="342900" lvl="0" indent="-342900" algn="l" rtl="0">
              <a:spcBef>
                <a:spcPts val="600"/>
              </a:spcBef>
              <a:spcAft>
                <a:spcPts val="0"/>
              </a:spcAft>
            </a:pPr>
            <a:r>
              <a:rPr lang="en-US" sz="1800"/>
              <a:t>User Profile</a:t>
            </a:r>
            <a:endParaRPr lang="en-US" sz="1800"/>
          </a:p>
          <a:p>
            <a:pPr marL="342900" lvl="0" indent="-342900" algn="l" rtl="0">
              <a:spcBef>
                <a:spcPts val="600"/>
              </a:spcBef>
              <a:spcAft>
                <a:spcPts val="0"/>
              </a:spcAft>
            </a:pPr>
            <a:r>
              <a:rPr lang="en-US" sz="1800"/>
              <a:t>Sign in &amp; Sign up</a:t>
            </a:r>
            <a:endParaRPr lang="en-US" sz="1800"/>
          </a:p>
          <a:p>
            <a:pPr marL="342900" lvl="0" indent="-342900" algn="l" rtl="0">
              <a:spcBef>
                <a:spcPts val="600"/>
              </a:spcBef>
              <a:spcAft>
                <a:spcPts val="0"/>
              </a:spcAft>
            </a:pPr>
            <a:r>
              <a:rPr lang="en-US" sz="1800"/>
              <a:t>User Address location using Google Map</a:t>
            </a:r>
            <a:endParaRPr lang="en-US" sz="1800"/>
          </a:p>
          <a:p>
            <a:pPr marL="342900" lvl="0" indent="-342900" algn="l" rtl="0">
              <a:spcBef>
                <a:spcPts val="600"/>
              </a:spcBef>
              <a:spcAft>
                <a:spcPts val="0"/>
              </a:spcAft>
            </a:pPr>
            <a:r>
              <a:rPr lang="en-US" sz="1800"/>
              <a:t>User Authentication</a:t>
            </a:r>
            <a:endParaRPr lang="en-US" sz="1800"/>
          </a:p>
        </p:txBody>
      </p:sp>
      <p:grpSp>
        <p:nvGrpSpPr>
          <p:cNvPr id="4349" name="Google Shape;4349;p48"/>
          <p:cNvGrpSpPr/>
          <p:nvPr/>
        </p:nvGrpSpPr>
        <p:grpSpPr>
          <a:xfrm>
            <a:off x="6675755" y="120015"/>
            <a:ext cx="2289810" cy="2120900"/>
            <a:chOff x="2181300" y="231400"/>
            <a:chExt cx="4262637" cy="4762499"/>
          </a:xfrm>
        </p:grpSpPr>
        <p:sp>
          <p:nvSpPr>
            <p:cNvPr id="4350" name="Google Shape;4350;p48"/>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1" name="Google Shape;4351;p48"/>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2" name="Google Shape;4352;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3" name="Google Shape;4353;p48"/>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4" name="Google Shape;4354;p48"/>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5" name="Google Shape;4355;p48"/>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6" name="Google Shape;4356;p48"/>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7" name="Google Shape;4357;p48"/>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8" name="Google Shape;4358;p48"/>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59" name="Google Shape;4359;p48"/>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0" name="Google Shape;4360;p48"/>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1" name="Google Shape;4361;p48"/>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2" name="Google Shape;4362;p48"/>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3" name="Google Shape;4363;p48"/>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4" name="Google Shape;4364;p48"/>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5" name="Google Shape;4365;p48"/>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6" name="Google Shape;4366;p48"/>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7" name="Google Shape;4367;p48"/>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8" name="Google Shape;4368;p48"/>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9" name="Google Shape;4369;p48"/>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0" name="Google Shape;4370;p48"/>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1" name="Google Shape;4371;p48"/>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2" name="Google Shape;4372;p48"/>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3" name="Google Shape;4373;p48"/>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4" name="Google Shape;4374;p48"/>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5" name="Google Shape;4375;p48"/>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6" name="Google Shape;4376;p48"/>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7" name="Google Shape;4377;p48"/>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8" name="Google Shape;4378;p48"/>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9" name="Google Shape;4379;p48"/>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0" name="Google Shape;4380;p48"/>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1" name="Google Shape;4381;p48"/>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2" name="Google Shape;4382;p48"/>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3" name="Google Shape;4383;p48"/>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4" name="Google Shape;4384;p48"/>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5" name="Google Shape;4385;p48"/>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6" name="Google Shape;4386;p48"/>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87" name="Google Shape;4387;p48"/>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388" name="Google Shape;4388;p48"/>
            <p:cNvGrpSpPr/>
            <p:nvPr/>
          </p:nvGrpSpPr>
          <p:grpSpPr>
            <a:xfrm>
              <a:off x="3103642" y="4105408"/>
              <a:ext cx="746807" cy="516445"/>
              <a:chOff x="4884742" y="4921758"/>
              <a:chExt cx="746807" cy="516445"/>
            </a:xfrm>
          </p:grpSpPr>
          <p:sp>
            <p:nvSpPr>
              <p:cNvPr id="4389" name="Google Shape;4389;p48"/>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0" name="Google Shape;4390;p48"/>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1" name="Google Shape;4391;p48"/>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2" name="Google Shape;4392;p48"/>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3" name="Google Shape;4393;p48"/>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4" name="Google Shape;4394;p48"/>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5" name="Google Shape;4395;p48"/>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6" name="Google Shape;4396;p48"/>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7" name="Google Shape;4397;p48"/>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8" name="Google Shape;4398;p48"/>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99" name="Google Shape;4399;p48"/>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0" name="Google Shape;4400;p48"/>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1" name="Google Shape;4401;p48"/>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2" name="Google Shape;4402;p48"/>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3" name="Google Shape;4403;p48"/>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4" name="Google Shape;4404;p48"/>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5" name="Google Shape;4405;p48"/>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06" name="Google Shape;4406;p48"/>
            <p:cNvGrpSpPr/>
            <p:nvPr/>
          </p:nvGrpSpPr>
          <p:grpSpPr>
            <a:xfrm>
              <a:off x="3213031" y="4002823"/>
              <a:ext cx="664504" cy="467011"/>
              <a:chOff x="4994131" y="4819173"/>
              <a:chExt cx="664504" cy="467011"/>
            </a:xfrm>
          </p:grpSpPr>
          <p:sp>
            <p:nvSpPr>
              <p:cNvPr id="4407" name="Google Shape;4407;p48"/>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8" name="Google Shape;4408;p48"/>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9" name="Google Shape;4409;p48"/>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0" name="Google Shape;4410;p48"/>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1" name="Google Shape;4411;p48"/>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2" name="Google Shape;4412;p48"/>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3" name="Google Shape;4413;p48"/>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4" name="Google Shape;4414;p48"/>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5" name="Google Shape;4415;p48"/>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6" name="Google Shape;4416;p48"/>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7" name="Google Shape;4417;p48"/>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8" name="Google Shape;4418;p48"/>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9" name="Google Shape;4419;p48"/>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0" name="Google Shape;4420;p48"/>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1" name="Google Shape;4421;p48"/>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2" name="Google Shape;4422;p48"/>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3" name="Google Shape;4423;p48"/>
            <p:cNvGrpSpPr/>
            <p:nvPr/>
          </p:nvGrpSpPr>
          <p:grpSpPr>
            <a:xfrm>
              <a:off x="3192597" y="3904144"/>
              <a:ext cx="664599" cy="467011"/>
              <a:chOff x="4973697" y="4720494"/>
              <a:chExt cx="664599" cy="467011"/>
            </a:xfrm>
          </p:grpSpPr>
          <p:sp>
            <p:nvSpPr>
              <p:cNvPr id="4424" name="Google Shape;4424;p48"/>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5" name="Google Shape;4425;p48"/>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6" name="Google Shape;4426;p48"/>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7" name="Google Shape;4427;p48"/>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8" name="Google Shape;4428;p48"/>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29" name="Google Shape;4429;p48"/>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0" name="Google Shape;4430;p48"/>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1" name="Google Shape;4431;p48"/>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2" name="Google Shape;4432;p48"/>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3" name="Google Shape;4433;p48"/>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4" name="Google Shape;4434;p48"/>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5" name="Google Shape;4435;p48"/>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6" name="Google Shape;4436;p48"/>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7" name="Google Shape;4437;p48"/>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8" name="Google Shape;4438;p48"/>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39" name="Google Shape;4439;p48"/>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40" name="Google Shape;4440;p48"/>
            <p:cNvGrpSpPr/>
            <p:nvPr/>
          </p:nvGrpSpPr>
          <p:grpSpPr>
            <a:xfrm>
              <a:off x="3220919" y="3808894"/>
              <a:ext cx="664504" cy="467011"/>
              <a:chOff x="5002019" y="4625244"/>
              <a:chExt cx="664504" cy="467011"/>
            </a:xfrm>
          </p:grpSpPr>
          <p:sp>
            <p:nvSpPr>
              <p:cNvPr id="4441" name="Google Shape;4441;p48"/>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2" name="Google Shape;4442;p48"/>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3" name="Google Shape;4443;p48"/>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4" name="Google Shape;4444;p48"/>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5" name="Google Shape;4445;p48"/>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6" name="Google Shape;4446;p48"/>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7" name="Google Shape;4447;p48"/>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8" name="Google Shape;4448;p48"/>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9" name="Google Shape;4449;p48"/>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0" name="Google Shape;4450;p48"/>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1" name="Google Shape;4451;p48"/>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2" name="Google Shape;4452;p48"/>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3" name="Google Shape;4453;p48"/>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4" name="Google Shape;4454;p48"/>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5" name="Google Shape;4455;p48"/>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6" name="Google Shape;4456;p48"/>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57" name="Google Shape;4457;p48"/>
            <p:cNvGrpSpPr/>
            <p:nvPr/>
          </p:nvGrpSpPr>
          <p:grpSpPr>
            <a:xfrm>
              <a:off x="3200486" y="3710215"/>
              <a:ext cx="664598" cy="467011"/>
              <a:chOff x="4981586" y="4526565"/>
              <a:chExt cx="664598" cy="467011"/>
            </a:xfrm>
          </p:grpSpPr>
          <p:sp>
            <p:nvSpPr>
              <p:cNvPr id="4458" name="Google Shape;4458;p48"/>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9" name="Google Shape;4459;p48"/>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0" name="Google Shape;4460;p48"/>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1" name="Google Shape;4461;p48"/>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2" name="Google Shape;4462;p48"/>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3" name="Google Shape;4463;p48"/>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4" name="Google Shape;4464;p48"/>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5" name="Google Shape;4465;p48"/>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6" name="Google Shape;4466;p48"/>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7" name="Google Shape;4467;p48"/>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8" name="Google Shape;4468;p48"/>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69" name="Google Shape;4469;p48"/>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0" name="Google Shape;4470;p48"/>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1" name="Google Shape;4471;p48"/>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2" name="Google Shape;4472;p48"/>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3" name="Google Shape;4473;p48"/>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74" name="Google Shape;4474;p48"/>
            <p:cNvGrpSpPr/>
            <p:nvPr/>
          </p:nvGrpSpPr>
          <p:grpSpPr>
            <a:xfrm>
              <a:off x="2181300" y="4477454"/>
              <a:ext cx="746806" cy="516445"/>
              <a:chOff x="3962400" y="5293804"/>
              <a:chExt cx="746806" cy="516445"/>
            </a:xfrm>
          </p:grpSpPr>
          <p:sp>
            <p:nvSpPr>
              <p:cNvPr id="4475" name="Google Shape;4475;p48"/>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6" name="Google Shape;4476;p48"/>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7" name="Google Shape;4477;p48"/>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8" name="Google Shape;4478;p48"/>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79" name="Google Shape;4479;p48"/>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0" name="Google Shape;4480;p48"/>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1" name="Google Shape;4481;p48"/>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2" name="Google Shape;4482;p48"/>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3" name="Google Shape;4483;p48"/>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4" name="Google Shape;4484;p48"/>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5" name="Google Shape;4485;p48"/>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6" name="Google Shape;4486;p48"/>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7" name="Google Shape;4487;p48"/>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8" name="Google Shape;4488;p48"/>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9" name="Google Shape;4489;p48"/>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0" name="Google Shape;4490;p48"/>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1" name="Google Shape;4491;p48"/>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92" name="Google Shape;4492;p48"/>
            <p:cNvGrpSpPr/>
            <p:nvPr/>
          </p:nvGrpSpPr>
          <p:grpSpPr>
            <a:xfrm>
              <a:off x="2290688" y="4374965"/>
              <a:ext cx="664599" cy="467010"/>
              <a:chOff x="4071788" y="5191315"/>
              <a:chExt cx="664599" cy="467010"/>
            </a:xfrm>
          </p:grpSpPr>
          <p:sp>
            <p:nvSpPr>
              <p:cNvPr id="4493" name="Google Shape;4493;p48"/>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4" name="Google Shape;4494;p48"/>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5" name="Google Shape;4495;p48"/>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6" name="Google Shape;4496;p48"/>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7" name="Google Shape;4497;p48"/>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8" name="Google Shape;4498;p48"/>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9" name="Google Shape;4499;p48"/>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0" name="Google Shape;4500;p48"/>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1" name="Google Shape;4501;p48"/>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2" name="Google Shape;4502;p48"/>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3" name="Google Shape;4503;p48"/>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4" name="Google Shape;4504;p48"/>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5" name="Google Shape;4505;p48"/>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6" name="Google Shape;4506;p48"/>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7" name="Google Shape;4507;p48"/>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08" name="Google Shape;4508;p48"/>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9" name="Google Shape;4509;p48"/>
            <p:cNvGrpSpPr/>
            <p:nvPr/>
          </p:nvGrpSpPr>
          <p:grpSpPr>
            <a:xfrm>
              <a:off x="3915836" y="4477454"/>
              <a:ext cx="746806" cy="516445"/>
              <a:chOff x="5696936" y="5293804"/>
              <a:chExt cx="746806" cy="516445"/>
            </a:xfrm>
          </p:grpSpPr>
          <p:sp>
            <p:nvSpPr>
              <p:cNvPr id="4510" name="Google Shape;4510;p48"/>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1" name="Google Shape;4511;p48"/>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2" name="Google Shape;4512;p48"/>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3" name="Google Shape;4513;p48"/>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4" name="Google Shape;4514;p48"/>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5" name="Google Shape;4515;p48"/>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6" name="Google Shape;4516;p48"/>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7" name="Google Shape;4517;p48"/>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8" name="Google Shape;4518;p48"/>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19" name="Google Shape;4519;p48"/>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0" name="Google Shape;4520;p48"/>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1" name="Google Shape;4521;p48"/>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2" name="Google Shape;4522;p48"/>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3" name="Google Shape;4523;p48"/>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4" name="Google Shape;4524;p48"/>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5" name="Google Shape;4525;p48"/>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6" name="Google Shape;4526;p48"/>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527" name="Google Shape;4527;p48"/>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8" name="Google Shape;4528;p48"/>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9" name="Google Shape;4529;p48"/>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0" name="Google Shape;4530;p48"/>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1" name="Google Shape;4531;p48"/>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2" name="Google Shape;4532;p48"/>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3" name="Google Shape;4533;p48"/>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4" name="Google Shape;4534;p48"/>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5" name="Google Shape;4535;p48"/>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6" name="Google Shape;4536;p48"/>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7" name="Google Shape;4537;p48"/>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8" name="Google Shape;4538;p48"/>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9" name="Google Shape;4539;p48"/>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0" name="Google Shape;4540;p48"/>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1" name="Google Shape;4541;p48"/>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2" name="Google Shape;4542;p48"/>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3" name="Google Shape;4543;p48"/>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4" name="Google Shape;4544;p48"/>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5" name="Google Shape;4545;p48"/>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6" name="Google Shape;4546;p48"/>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7" name="Google Shape;4547;p48"/>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8" name="Google Shape;4548;p48"/>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49" name="Google Shape;4549;p48"/>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0" name="Google Shape;4550;p48"/>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1" name="Google Shape;4551;p48"/>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2" name="Google Shape;4552;p48"/>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3" name="Google Shape;4553;p48"/>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4" name="Google Shape;4554;p48"/>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5" name="Google Shape;4555;p48"/>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56" name="Google Shape;4556;p48"/>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jf logo"/>
          <p:cNvPicPr>
            <a:picLocks noChangeAspect="1"/>
          </p:cNvPicPr>
          <p:nvPr/>
        </p:nvPicPr>
        <p:blipFill>
          <a:blip r:embed="rId1"/>
          <a:stretch>
            <a:fillRect/>
          </a:stretch>
        </p:blipFill>
        <p:spPr>
          <a:xfrm>
            <a:off x="3060700" y="984250"/>
            <a:ext cx="1142365" cy="1200150"/>
          </a:xfrm>
          <a:prstGeom prst="rect">
            <a:avLst/>
          </a:prstGeom>
        </p:spPr>
      </p:pic>
      <p:sp>
        <p:nvSpPr>
          <p:cNvPr id="2" name="Title 1"/>
          <p:cNvSpPr/>
          <p:nvPr>
            <p:ph type="ctrTitle"/>
          </p:nvPr>
        </p:nvSpPr>
        <p:spPr>
          <a:xfrm>
            <a:off x="251460" y="195580"/>
            <a:ext cx="3092450" cy="1001395"/>
          </a:xfrm>
        </p:spPr>
        <p:txBody>
          <a:bodyPr/>
          <a:p>
            <a:r>
              <a:rPr lang="en-US"/>
              <a:t>App Icons</a:t>
            </a:r>
            <a:endParaRPr lang="en-US"/>
          </a:p>
        </p:txBody>
      </p:sp>
      <p:pic>
        <p:nvPicPr>
          <p:cNvPr id="5" name="Picture 4" descr="pngtree-cartoon-shopping-cart-png-image_4586974"/>
          <p:cNvPicPr>
            <a:picLocks noChangeAspect="1"/>
          </p:cNvPicPr>
          <p:nvPr/>
        </p:nvPicPr>
        <p:blipFill>
          <a:blip r:embed="rId2"/>
          <a:srcRect l="9637" t="17142" r="9232" b="27484"/>
          <a:stretch>
            <a:fillRect/>
          </a:stretch>
        </p:blipFill>
        <p:spPr>
          <a:xfrm>
            <a:off x="107315" y="4587875"/>
            <a:ext cx="614045" cy="419100"/>
          </a:xfrm>
          <a:prstGeom prst="rect">
            <a:avLst/>
          </a:prstGeom>
        </p:spPr>
      </p:pic>
      <p:pic>
        <p:nvPicPr>
          <p:cNvPr id="7" name="Picture 6" descr="C:\Users\MOHAMMAD HUSSAIN\Desktop\portfolio images\ei_1650140853396-removebg-preview (1).pngei_1650140853396-removebg-preview (1)"/>
          <p:cNvPicPr>
            <a:picLocks noChangeAspect="1"/>
          </p:cNvPicPr>
          <p:nvPr/>
        </p:nvPicPr>
        <p:blipFill>
          <a:blip r:embed="rId3"/>
          <a:srcRect/>
          <a:stretch>
            <a:fillRect/>
          </a:stretch>
        </p:blipFill>
        <p:spPr>
          <a:xfrm>
            <a:off x="1187450" y="771525"/>
            <a:ext cx="4258945" cy="4058920"/>
          </a:xfrm>
          <a:prstGeom prst="rect">
            <a:avLst/>
          </a:prstGeom>
        </p:spPr>
      </p:pic>
      <p:pic>
        <p:nvPicPr>
          <p:cNvPr id="8" name="Picture 7" descr="onlinelogomaker-030922-1121-0102-500"/>
          <p:cNvPicPr>
            <a:picLocks noChangeAspect="1"/>
          </p:cNvPicPr>
          <p:nvPr/>
        </p:nvPicPr>
        <p:blipFill>
          <a:blip r:embed="rId4"/>
          <a:stretch>
            <a:fillRect/>
          </a:stretch>
        </p:blipFill>
        <p:spPr>
          <a:xfrm>
            <a:off x="1619250" y="3796030"/>
            <a:ext cx="3608705" cy="64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284" name="Shape 284"/>
        <p:cNvGrpSpPr/>
        <p:nvPr/>
      </p:nvGrpSpPr>
      <p:grpSpPr>
        <a:xfrm>
          <a:off x="0" y="0"/>
          <a:ext cx="0" cy="0"/>
          <a:chOff x="0" y="0"/>
          <a:chExt cx="0" cy="0"/>
        </a:xfrm>
      </p:grpSpPr>
      <p:sp>
        <p:nvSpPr>
          <p:cNvPr id="285" name="Google Shape;285;p33"/>
          <p:cNvSpPr txBox="1"/>
          <p:nvPr>
            <p:ph type="body" idx="4294967295"/>
          </p:nvPr>
        </p:nvSpPr>
        <p:spPr>
          <a:xfrm>
            <a:off x="457200" y="2687955"/>
            <a:ext cx="2541905" cy="175958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800">
                <a:solidFill>
                  <a:srgbClr val="FFFFFF"/>
                </a:solidFill>
              </a:rPr>
              <a:t>Containes two catogaries of product</a:t>
            </a:r>
            <a:endParaRPr lang="en-US" sz="1800">
              <a:solidFill>
                <a:srgbClr val="FFFFFF"/>
              </a:solidFill>
            </a:endParaRPr>
          </a:p>
          <a:p>
            <a:pPr marL="0" lvl="0" indent="0" algn="l" rtl="0">
              <a:spcBef>
                <a:spcPts val="600"/>
              </a:spcBef>
              <a:spcAft>
                <a:spcPts val="0"/>
              </a:spcAft>
              <a:buNone/>
            </a:pPr>
            <a:r>
              <a:rPr lang="en-US" sz="1800">
                <a:solidFill>
                  <a:srgbClr val="FFFFFF"/>
                </a:solidFill>
              </a:rPr>
              <a:t>one is popular products &amp; other is recommended </a:t>
            </a:r>
            <a:endParaRPr lang="en-US" sz="1800">
              <a:solidFill>
                <a:srgbClr val="FFFFFF"/>
              </a:solidFill>
            </a:endParaRPr>
          </a:p>
        </p:txBody>
      </p:sp>
      <p:sp>
        <p:nvSpPr>
          <p:cNvPr id="286" name="Google Shape;286;p33"/>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287" name="Google Shape;287;p33"/>
          <p:cNvGrpSpPr/>
          <p:nvPr/>
        </p:nvGrpSpPr>
        <p:grpSpPr>
          <a:xfrm>
            <a:off x="3484920" y="195772"/>
            <a:ext cx="2119546" cy="4396359"/>
            <a:chOff x="2547150" y="238125"/>
            <a:chExt cx="2525675" cy="5238750"/>
          </a:xfrm>
        </p:grpSpPr>
        <p:sp>
          <p:nvSpPr>
            <p:cNvPr id="288" name="Google Shape;288;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2" name="Google Shape;292;p33"/>
          <p:cNvSpPr txBox="1"/>
          <p:nvPr>
            <p:ph type="title"/>
          </p:nvPr>
        </p:nvSpPr>
        <p:spPr>
          <a:xfrm>
            <a:off x="457200" y="1577575"/>
            <a:ext cx="2542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Mobile project</a:t>
            </a:r>
            <a:endParaRPr lang="en-GB"/>
          </a:p>
        </p:txBody>
      </p:sp>
      <p:pic>
        <p:nvPicPr>
          <p:cNvPr id="293" name="Google Shape;293;p33" descr="C:\Users\MOHAMMAD HUSSAIN\Desktop\Major Project\WhatsApp Image 2022-04-21 at 3.36.49 PM (1).jpegWhatsApp Image 2022-04-21 at 3.36.49 PM (1)"/>
          <p:cNvPicPr preferRelativeResize="0"/>
          <p:nvPr/>
        </p:nvPicPr>
        <p:blipFill rotWithShape="1">
          <a:blip r:embed="rId1"/>
          <a:srcRect/>
          <a:stretch>
            <a:fillRect/>
          </a:stretch>
        </p:blipFill>
        <p:spPr>
          <a:xfrm>
            <a:off x="3517900" y="571500"/>
            <a:ext cx="2052320" cy="36074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title"/>
          </p:nvPr>
        </p:nvSpPr>
        <p:spPr>
          <a:xfrm>
            <a:off x="73025" y="116840"/>
            <a:ext cx="8975725" cy="784225"/>
          </a:xfrm>
        </p:spPr>
        <p:txBody>
          <a:bodyPr/>
          <a:p>
            <a:r>
              <a:rPr lang="en-US"/>
              <a:t>User Interface</a:t>
            </a:r>
            <a:endParaRPr lang="en-US"/>
          </a:p>
        </p:txBody>
      </p:sp>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4" name="Picture 3" descr="Screenshot_20220327-212116"/>
          <p:cNvPicPr>
            <a:picLocks noChangeAspect="1"/>
          </p:cNvPicPr>
          <p:nvPr/>
        </p:nvPicPr>
        <p:blipFill>
          <a:blip r:embed="rId1"/>
          <a:stretch>
            <a:fillRect/>
          </a:stretch>
        </p:blipFill>
        <p:spPr>
          <a:xfrm>
            <a:off x="683260" y="1003935"/>
            <a:ext cx="1426210" cy="3170555"/>
          </a:xfrm>
          <a:prstGeom prst="rect">
            <a:avLst/>
          </a:prstGeom>
        </p:spPr>
      </p:pic>
      <p:pic>
        <p:nvPicPr>
          <p:cNvPr id="5" name="Picture 4" descr="Screenshot_20220327-212011"/>
          <p:cNvPicPr>
            <a:picLocks noChangeAspect="1"/>
          </p:cNvPicPr>
          <p:nvPr/>
        </p:nvPicPr>
        <p:blipFill>
          <a:blip r:embed="rId2"/>
          <a:stretch>
            <a:fillRect/>
          </a:stretch>
        </p:blipFill>
        <p:spPr>
          <a:xfrm>
            <a:off x="6049645" y="810260"/>
            <a:ext cx="1465580" cy="3257550"/>
          </a:xfrm>
          <a:prstGeom prst="rect">
            <a:avLst/>
          </a:prstGeom>
        </p:spPr>
      </p:pic>
      <p:pic>
        <p:nvPicPr>
          <p:cNvPr id="6" name="Picture 5" descr="Screenshot_20220327-212026"/>
          <p:cNvPicPr>
            <a:picLocks noChangeAspect="1"/>
          </p:cNvPicPr>
          <p:nvPr/>
        </p:nvPicPr>
        <p:blipFill>
          <a:blip r:embed="rId3"/>
          <a:stretch>
            <a:fillRect/>
          </a:stretch>
        </p:blipFill>
        <p:spPr>
          <a:xfrm>
            <a:off x="3419475" y="901065"/>
            <a:ext cx="1453515" cy="3232150"/>
          </a:xfrm>
          <a:prstGeom prst="rect">
            <a:avLst/>
          </a:prstGeom>
        </p:spPr>
      </p:pic>
      <p:sp>
        <p:nvSpPr>
          <p:cNvPr id="285" name="Google Shape;285;p33"/>
          <p:cNvSpPr txBox="1"/>
          <p:nvPr>
            <p:ph type="body" idx="4294967295"/>
          </p:nvPr>
        </p:nvSpPr>
        <p:spPr>
          <a:xfrm>
            <a:off x="539115" y="4364990"/>
            <a:ext cx="1661160" cy="384810"/>
          </a:xfrm>
          <a:prstGeom prst="rect">
            <a:avLst/>
          </a:prstGeom>
        </p:spPr>
        <p:txBody>
          <a:bodyPr spcFirstLastPara="1" wrap="square" lIns="0" tIns="0" rIns="0" bIns="0" anchor="t" anchorCtr="0">
            <a:noAutofit/>
          </a:bodyPr>
          <a:p>
            <a:pPr marL="0" lvl="0" indent="0" algn="ctr" rtl="0">
              <a:spcBef>
                <a:spcPts val="600"/>
              </a:spcBef>
              <a:spcAft>
                <a:spcPts val="0"/>
              </a:spcAft>
              <a:buNone/>
            </a:pPr>
            <a:r>
              <a:rPr lang="en-US" altLang="en-GB" sz="1800">
                <a:solidFill>
                  <a:schemeClr val="tx2">
                    <a:lumMod val="10000"/>
                  </a:schemeClr>
                </a:solidFill>
              </a:rPr>
              <a:t>Splash Screen</a:t>
            </a:r>
            <a:endParaRPr lang="en-US" altLang="en-GB" sz="1800">
              <a:solidFill>
                <a:schemeClr val="tx2">
                  <a:lumMod val="10000"/>
                </a:schemeClr>
              </a:solidFill>
            </a:endParaRPr>
          </a:p>
        </p:txBody>
      </p:sp>
      <p:sp>
        <p:nvSpPr>
          <p:cNvPr id="7" name="Google Shape;285;p33"/>
          <p:cNvSpPr txBox="1"/>
          <p:nvPr/>
        </p:nvSpPr>
        <p:spPr>
          <a:xfrm>
            <a:off x="3491865" y="4285615"/>
            <a:ext cx="1318895"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Cart Page</a:t>
            </a:r>
            <a:endParaRPr lang="en-US" altLang="en-GB" sz="1800">
              <a:solidFill>
                <a:schemeClr val="tx2">
                  <a:lumMod val="10000"/>
                </a:schemeClr>
              </a:solidFill>
            </a:endParaRPr>
          </a:p>
        </p:txBody>
      </p:sp>
      <p:sp>
        <p:nvSpPr>
          <p:cNvPr id="8" name="Google Shape;285;p33"/>
          <p:cNvSpPr txBox="1"/>
          <p:nvPr/>
        </p:nvSpPr>
        <p:spPr>
          <a:xfrm>
            <a:off x="5939790" y="4206240"/>
            <a:ext cx="1661160"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Cart History Page</a:t>
            </a:r>
            <a:endParaRPr lang="en-US" altLang="en-GB" sz="1800">
              <a:solidFill>
                <a:schemeClr val="tx2">
                  <a:lumMod val="10000"/>
                </a:schemeClr>
              </a:solidFill>
            </a:endParaRPr>
          </a:p>
        </p:txBody>
      </p:sp>
      <p:grpSp>
        <p:nvGrpSpPr>
          <p:cNvPr id="1986" name="Google Shape;1986;p31"/>
          <p:cNvGrpSpPr/>
          <p:nvPr/>
        </p:nvGrpSpPr>
        <p:grpSpPr>
          <a:xfrm>
            <a:off x="7781822" y="1845700"/>
            <a:ext cx="1041945" cy="2747812"/>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Title 3"/>
          <p:cNvSpPr/>
          <p:nvPr>
            <p:ph type="title"/>
          </p:nvPr>
        </p:nvSpPr>
        <p:spPr>
          <a:xfrm>
            <a:off x="73025" y="116840"/>
            <a:ext cx="8975725" cy="784225"/>
          </a:xfrm>
        </p:spPr>
        <p:txBody>
          <a:bodyPr/>
          <a:p>
            <a:r>
              <a:rPr lang="en-US"/>
              <a:t>User Interface</a:t>
            </a:r>
            <a:endParaRPr lang="en-US"/>
          </a:p>
        </p:txBody>
      </p:sp>
      <p:sp>
        <p:nvSpPr>
          <p:cNvPr id="5" name="Slide Number Placeholder 4"/>
          <p:cNvSpPr>
            <a:spLocks noGrp="1"/>
          </p:cNvSpPr>
          <p:nvPr>
            <p:ph type="sldNum" idx="12"/>
          </p:nvPr>
        </p:nvSpPr>
        <p:spPr>
          <a:xfrm>
            <a:off x="8704580" y="4749800"/>
            <a:ext cx="324485" cy="393700"/>
          </a:xfrm>
        </p:spPr>
        <p:txBody>
          <a:bodyPr/>
          <a:p>
            <a:pPr marL="0" lvl="0" indent="0" algn="r" rtl="0">
              <a:spcBef>
                <a:spcPts val="0"/>
              </a:spcBef>
              <a:spcAft>
                <a:spcPts val="0"/>
              </a:spcAft>
              <a:buNone/>
            </a:pPr>
            <a:fld id="{00000000-1234-1234-1234-123412341234}" type="slidenum">
              <a:rPr lang="en-GB"/>
            </a:fld>
            <a:endParaRPr lang="en-GB"/>
          </a:p>
        </p:txBody>
      </p:sp>
      <p:pic>
        <p:nvPicPr>
          <p:cNvPr id="3" name="Picture 2" descr="Screenshot_20220330-194519"/>
          <p:cNvPicPr>
            <a:picLocks noChangeAspect="1"/>
          </p:cNvPicPr>
          <p:nvPr/>
        </p:nvPicPr>
        <p:blipFill>
          <a:blip r:embed="rId1"/>
          <a:stretch>
            <a:fillRect/>
          </a:stretch>
        </p:blipFill>
        <p:spPr>
          <a:xfrm>
            <a:off x="3563620" y="962025"/>
            <a:ext cx="1339215" cy="2976880"/>
          </a:xfrm>
          <a:prstGeom prst="rect">
            <a:avLst/>
          </a:prstGeom>
        </p:spPr>
      </p:pic>
      <p:pic>
        <p:nvPicPr>
          <p:cNvPr id="6" name="Picture 5" descr="Screenshot_20220330-194523"/>
          <p:cNvPicPr>
            <a:picLocks noChangeAspect="1"/>
          </p:cNvPicPr>
          <p:nvPr/>
        </p:nvPicPr>
        <p:blipFill>
          <a:blip r:embed="rId2"/>
          <a:stretch>
            <a:fillRect/>
          </a:stretch>
        </p:blipFill>
        <p:spPr>
          <a:xfrm>
            <a:off x="899160" y="987425"/>
            <a:ext cx="1327785" cy="2951480"/>
          </a:xfrm>
          <a:prstGeom prst="rect">
            <a:avLst/>
          </a:prstGeom>
        </p:spPr>
      </p:pic>
      <p:pic>
        <p:nvPicPr>
          <p:cNvPr id="7" name="Picture 6" descr="Screenshot_20220330-194530"/>
          <p:cNvPicPr>
            <a:picLocks noChangeAspect="1"/>
          </p:cNvPicPr>
          <p:nvPr/>
        </p:nvPicPr>
        <p:blipFill>
          <a:blip r:embed="rId3"/>
          <a:stretch>
            <a:fillRect/>
          </a:stretch>
        </p:blipFill>
        <p:spPr>
          <a:xfrm>
            <a:off x="6167120" y="996950"/>
            <a:ext cx="1307465" cy="2907665"/>
          </a:xfrm>
          <a:prstGeom prst="rect">
            <a:avLst/>
          </a:prstGeom>
        </p:spPr>
      </p:pic>
      <p:sp>
        <p:nvSpPr>
          <p:cNvPr id="285" name="Google Shape;285;p33"/>
          <p:cNvSpPr txBox="1"/>
          <p:nvPr>
            <p:ph type="body" idx="4294967295"/>
          </p:nvPr>
        </p:nvSpPr>
        <p:spPr>
          <a:xfrm>
            <a:off x="732155" y="4062095"/>
            <a:ext cx="1661160" cy="384810"/>
          </a:xfrm>
          <a:prstGeom prst="rect">
            <a:avLst/>
          </a:prstGeom>
        </p:spPr>
        <p:txBody>
          <a:bodyPr spcFirstLastPara="1" wrap="square" lIns="0" tIns="0" rIns="0" bIns="0" anchor="t" anchorCtr="0">
            <a:noAutofit/>
          </a:bodyPr>
          <a:p>
            <a:pPr marL="0" lvl="0" indent="0" algn="ctr" rtl="0">
              <a:spcBef>
                <a:spcPts val="600"/>
              </a:spcBef>
              <a:spcAft>
                <a:spcPts val="0"/>
              </a:spcAft>
              <a:buNone/>
            </a:pPr>
            <a:r>
              <a:rPr lang="en-US" altLang="en-GB" sz="1800">
                <a:solidFill>
                  <a:schemeClr val="tx2">
                    <a:lumMod val="10000"/>
                  </a:schemeClr>
                </a:solidFill>
              </a:rPr>
              <a:t>Sign Up Page</a:t>
            </a:r>
            <a:endParaRPr lang="en-US" altLang="en-GB" sz="1800">
              <a:solidFill>
                <a:schemeClr val="tx2">
                  <a:lumMod val="10000"/>
                </a:schemeClr>
              </a:solidFill>
            </a:endParaRPr>
          </a:p>
        </p:txBody>
      </p:sp>
      <p:sp>
        <p:nvSpPr>
          <p:cNvPr id="8" name="Google Shape;285;p33"/>
          <p:cNvSpPr txBox="1"/>
          <p:nvPr/>
        </p:nvSpPr>
        <p:spPr>
          <a:xfrm>
            <a:off x="3402330" y="4083685"/>
            <a:ext cx="1661160"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Sign In Page</a:t>
            </a:r>
            <a:endParaRPr lang="en-US" altLang="en-GB" sz="1800">
              <a:solidFill>
                <a:schemeClr val="tx2">
                  <a:lumMod val="10000"/>
                </a:schemeClr>
              </a:solidFill>
            </a:endParaRPr>
          </a:p>
        </p:txBody>
      </p:sp>
      <p:sp>
        <p:nvSpPr>
          <p:cNvPr id="9" name="Google Shape;285;p33"/>
          <p:cNvSpPr txBox="1"/>
          <p:nvPr/>
        </p:nvSpPr>
        <p:spPr>
          <a:xfrm>
            <a:off x="6072505" y="4011930"/>
            <a:ext cx="1661160"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User Profile</a:t>
            </a:r>
            <a:endParaRPr lang="en-US" altLang="en-GB" sz="1800">
              <a:solidFill>
                <a:schemeClr val="tx2">
                  <a:lumMod val="10000"/>
                </a:schemeClr>
              </a:solidFill>
            </a:endParaRPr>
          </a:p>
        </p:txBody>
      </p:sp>
      <p:grpSp>
        <p:nvGrpSpPr>
          <p:cNvPr id="1986" name="Google Shape;1986;p31"/>
          <p:cNvGrpSpPr/>
          <p:nvPr/>
        </p:nvGrpSpPr>
        <p:grpSpPr>
          <a:xfrm>
            <a:off x="7710067" y="2154945"/>
            <a:ext cx="1041945" cy="2747812"/>
            <a:chOff x="2217389" y="2145281"/>
            <a:chExt cx="771754" cy="2035265"/>
          </a:xfrm>
        </p:grpSpPr>
        <p:sp>
          <p:nvSpPr>
            <p:cNvPr id="1987" name="Google Shape;1987;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8" name="Google Shape;1988;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9" name="Google Shape;1989;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0" name="Google Shape;1990;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1" name="Google Shape;1991;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2" name="Google Shape;1992;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3" name="Google Shape;1993;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4" name="Google Shape;1994;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5" name="Google Shape;1995;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6" name="Google Shape;1996;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7" name="Google Shape;1997;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8" name="Google Shape;1998;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9" name="Google Shape;1999;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0" name="Google Shape;2000;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1" name="Google Shape;2001;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2" name="Google Shape;2002;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143510" y="353695"/>
            <a:ext cx="8554720" cy="2075815"/>
          </a:xfrm>
        </p:spPr>
        <p:txBody>
          <a:bodyPr/>
          <a:p>
            <a:r>
              <a:rPr lang="en-US" sz="2800" spc="-1" dirty="0">
                <a:solidFill>
                  <a:schemeClr val="accent1"/>
                </a:solidFill>
                <a:effectLst>
                  <a:outerShdw blurRad="38100" dist="25400" dir="5400000" algn="ctr" rotWithShape="0">
                    <a:srgbClr val="6E747A">
                      <a:alpha val="43000"/>
                    </a:srgbClr>
                  </a:outerShdw>
                </a:effectLst>
                <a:latin typeface="Book Antiqua" panose="02040602050305030304"/>
                <a:ea typeface="Calibri" panose="020F0502020204030204"/>
                <a:sym typeface="+mn-ea"/>
              </a:rPr>
              <a:t>Project Co-</a:t>
            </a:r>
            <a:r>
              <a:rPr lang="en-US" sz="2800" spc="-1" dirty="0" err="1">
                <a:solidFill>
                  <a:schemeClr val="accent1"/>
                </a:solidFill>
                <a:effectLst>
                  <a:outerShdw blurRad="38100" dist="25400" dir="5400000" algn="ctr" rotWithShape="0">
                    <a:srgbClr val="6E747A">
                      <a:alpha val="43000"/>
                    </a:srgbClr>
                  </a:outerShdw>
                </a:effectLst>
                <a:latin typeface="Book Antiqua" panose="02040602050305030304"/>
                <a:ea typeface="Calibri" panose="020F0502020204030204"/>
                <a:sym typeface="+mn-ea"/>
              </a:rPr>
              <a:t>Ordinaor</a:t>
            </a:r>
            <a:r>
              <a:rPr lang="en-US" sz="2800" spc="-1" dirty="0">
                <a:solidFill>
                  <a:schemeClr val="accent1"/>
                </a:solidFill>
                <a:effectLst>
                  <a:outerShdw blurRad="38100" dist="25400" dir="5400000" algn="ctr" rotWithShape="0">
                    <a:srgbClr val="6E747A">
                      <a:alpha val="43000"/>
                    </a:srgbClr>
                  </a:outerShdw>
                </a:effectLst>
                <a:latin typeface="Book Antiqua" panose="02040602050305030304"/>
                <a:ea typeface="Calibri" panose="020F0502020204030204"/>
                <a:sym typeface="+mn-ea"/>
              </a:rPr>
              <a:t> Name :</a:t>
            </a:r>
            <a:r>
              <a:rPr lang="en-US" sz="2800" b="0" spc="-1" dirty="0">
                <a:solidFill>
                  <a:schemeClr val="accent1"/>
                </a:solidFill>
                <a:effectLst>
                  <a:outerShdw blurRad="38100" dist="25400" dir="5400000" algn="ctr" rotWithShape="0">
                    <a:srgbClr val="6E747A">
                      <a:alpha val="43000"/>
                    </a:srgbClr>
                  </a:outerShdw>
                </a:effectLst>
                <a:latin typeface="Bookman Old Style" panose="02050604050505020204"/>
                <a:ea typeface="Calibri" panose="020F0502020204030204"/>
                <a:sym typeface="+mn-ea"/>
              </a:rPr>
              <a:t> Prof. </a:t>
            </a:r>
            <a:r>
              <a:rPr lang="en-US" sz="2800" spc="-1" dirty="0" err="1">
                <a:solidFill>
                  <a:schemeClr val="accent1"/>
                </a:solidFill>
                <a:effectLst>
                  <a:outerShdw blurRad="38100" dist="25400" dir="5400000" algn="ctr" rotWithShape="0">
                    <a:srgbClr val="6E747A">
                      <a:alpha val="43000"/>
                    </a:srgbClr>
                  </a:outerShdw>
                </a:effectLst>
                <a:latin typeface="Bookman Old Style" panose="02050604050505020204"/>
                <a:ea typeface="Calibri" panose="020F0502020204030204"/>
                <a:sym typeface="+mn-ea"/>
              </a:rPr>
              <a:t>Rehaal</a:t>
            </a:r>
            <a:r>
              <a:rPr lang="en-US" sz="2800" b="0" spc="-1" dirty="0">
                <a:solidFill>
                  <a:schemeClr val="accent1"/>
                </a:solidFill>
                <a:effectLst>
                  <a:outerShdw blurRad="38100" dist="25400" dir="5400000" algn="ctr" rotWithShape="0">
                    <a:srgbClr val="6E747A">
                      <a:alpha val="43000"/>
                    </a:srgbClr>
                  </a:outerShdw>
                </a:effectLst>
                <a:latin typeface="Bookman Old Style" panose="02050604050505020204"/>
                <a:ea typeface="Calibri" panose="020F0502020204030204"/>
                <a:sym typeface="+mn-ea"/>
              </a:rPr>
              <a:t> Qureshi</a:t>
            </a:r>
            <a:br>
              <a:rPr lang="en-IN" b="0" strike="noStrike" spc="-1" dirty="0">
                <a:latin typeface="Arial" panose="020B0604020202020204"/>
                <a:cs typeface="Arial" panose="020B0604020202020204"/>
              </a:rPr>
            </a:br>
            <a:br>
              <a:rPr lang="en-IN" b="0" strike="noStrike" spc="-1" dirty="0">
                <a:latin typeface="Arial" panose="020B0604020202020204"/>
                <a:cs typeface="Arial" panose="020B0604020202020204"/>
              </a:rPr>
            </a:br>
            <a:endParaRPr lang="en-US"/>
          </a:p>
        </p:txBody>
      </p:sp>
      <p:sp>
        <p:nvSpPr>
          <p:cNvPr id="3" name="Subtitle 2"/>
          <p:cNvSpPr/>
          <p:nvPr>
            <p:ph type="subTitle" idx="1"/>
          </p:nvPr>
        </p:nvSpPr>
        <p:spPr>
          <a:xfrm>
            <a:off x="467360" y="1779905"/>
            <a:ext cx="6322695" cy="3202305"/>
          </a:xfrm>
        </p:spPr>
        <p:txBody>
          <a:bodyPr/>
          <a:p>
            <a:pPr>
              <a:lnSpc>
                <a:spcPct val="100000"/>
              </a:lnSpc>
            </a:pPr>
            <a:r>
              <a:rPr lang="en-US" b="1" spc="-1" dirty="0">
                <a:solidFill>
                  <a:schemeClr val="accent1"/>
                </a:solidFill>
                <a:effectLst>
                  <a:outerShdw blurRad="38100" dist="25400" dir="5400000" algn="ctr" rotWithShape="0">
                    <a:srgbClr val="6E747A">
                      <a:alpha val="43000"/>
                    </a:srgbClr>
                  </a:outerShdw>
                </a:effectLst>
                <a:latin typeface="Book Antiqua" panose="02040602050305030304"/>
                <a:sym typeface="+mn-ea"/>
              </a:rPr>
              <a:t>GROUP MEMBERS : </a:t>
            </a:r>
            <a:endParaRPr lang="en-US" b="1" spc="-1" dirty="0">
              <a:solidFill>
                <a:schemeClr val="accent1"/>
              </a:solidFill>
              <a:effectLst>
                <a:outerShdw blurRad="38100" dist="25400" dir="5400000" algn="ctr" rotWithShape="0">
                  <a:srgbClr val="6E747A">
                    <a:alpha val="43000"/>
                  </a:srgbClr>
                </a:outerShdw>
              </a:effectLst>
              <a:latin typeface="Book Antiqua" panose="02040602050305030304"/>
              <a:sym typeface="+mn-ea"/>
            </a:endParaRPr>
          </a:p>
          <a:p>
            <a:pPr>
              <a:lnSpc>
                <a:spcPct val="100000"/>
              </a:lnSpc>
            </a:pPr>
            <a:endParaRPr lang="en-US"/>
          </a:p>
          <a:p>
            <a:pPr>
              <a:lnSpc>
                <a:spcPct val="100000"/>
              </a:lnSpc>
            </a:pPr>
            <a:endParaRPr lang="en-US">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a:lnSpc>
                <a:spcPct val="100000"/>
              </a:lnSpc>
            </a:pPr>
            <a:r>
              <a:rPr lang="en-US" sz="2000"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1.</a:t>
            </a:r>
            <a:r>
              <a:rPr lang="en-US" sz="2000" spc="-1" dirty="0">
                <a:solidFill>
                  <a:schemeClr val="accent1"/>
                </a:solidFill>
                <a:effectLst>
                  <a:outerShdw blurRad="38100" dist="25400" dir="5400000" algn="ctr" rotWithShape="0">
                    <a:srgbClr val="6E747A">
                      <a:alpha val="43000"/>
                    </a:srgbClr>
                  </a:outerShdw>
                </a:effectLst>
                <a:latin typeface="Times New Roman" panose="02020603050405020304" charset="0"/>
                <a:ea typeface="+mn-lt"/>
                <a:cs typeface="Times New Roman" panose="02020603050405020304" charset="0"/>
                <a:sym typeface="+mn-ea"/>
              </a:rPr>
              <a:t>RUKAIYA KOCHIKAR - 18CO06</a:t>
            </a:r>
            <a:endParaRPr lang="en-IN" sz="2000"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a:lnSpc>
                <a:spcPct val="100000"/>
              </a:lnSpc>
            </a:pPr>
            <a:endParaRPr lang="en-US" sz="2000" b="0" strike="noStrike"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a:lnSpc>
                <a:spcPct val="100000"/>
              </a:lnSpc>
            </a:pPr>
            <a:r>
              <a:rPr lang="en-US" sz="2000"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2.</a:t>
            </a:r>
            <a:r>
              <a:rPr lang="en-US" sz="2000" spc="-1" dirty="0">
                <a:solidFill>
                  <a:schemeClr val="accent1"/>
                </a:solidFill>
                <a:effectLst>
                  <a:outerShdw blurRad="38100" dist="25400" dir="5400000" algn="ctr" rotWithShape="0">
                    <a:srgbClr val="6E747A">
                      <a:alpha val="43000"/>
                    </a:srgbClr>
                  </a:outerShdw>
                </a:effectLst>
                <a:latin typeface="Times New Roman" panose="02020603050405020304" charset="0"/>
                <a:ea typeface="+mn-lt"/>
                <a:cs typeface="Times New Roman" panose="02020603050405020304" charset="0"/>
                <a:sym typeface="+mn-ea"/>
              </a:rPr>
              <a:t>MOHD HUSAIN DARJI - 18CO21</a:t>
            </a:r>
            <a:endParaRPr lang="en-IN" sz="2000" spc="-1" dirty="0">
              <a:solidFill>
                <a:schemeClr val="accent1"/>
              </a:solidFill>
              <a:effectLst>
                <a:outerShdw blurRad="38100" dist="25400" dir="5400000" algn="ctr" rotWithShape="0">
                  <a:srgbClr val="6E747A">
                    <a:alpha val="43000"/>
                  </a:srgbClr>
                </a:outerShdw>
              </a:effectLst>
              <a:latin typeface="Times New Roman" panose="02020603050405020304" charset="0"/>
              <a:ea typeface="+mn-lt"/>
              <a:cs typeface="Times New Roman" panose="02020603050405020304" charset="0"/>
            </a:endParaRPr>
          </a:p>
          <a:p>
            <a:pPr>
              <a:lnSpc>
                <a:spcPct val="100000"/>
              </a:lnSpc>
            </a:pPr>
            <a:endParaRPr lang="en-IN" sz="2000" spc="-1">
              <a:solidFill>
                <a:schemeClr val="accent1"/>
              </a:solidFill>
              <a:effectLst>
                <a:outerShdw blurRad="38100" dist="25400" dir="5400000" algn="ctr" rotWithShape="0">
                  <a:srgbClr val="6E747A">
                    <a:alpha val="43000"/>
                  </a:srgbClr>
                </a:outerShdw>
              </a:effectLst>
              <a:latin typeface="Times New Roman" panose="02020603050405020304" charset="0"/>
              <a:ea typeface="+mn-lt"/>
              <a:cs typeface="Times New Roman" panose="02020603050405020304" charset="0"/>
            </a:endParaRPr>
          </a:p>
          <a:p>
            <a:pPr>
              <a:lnSpc>
                <a:spcPct val="100000"/>
              </a:lnSpc>
            </a:pPr>
            <a:r>
              <a:rPr lang="en-US" sz="2000"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3.WASIM JAFAR SAIFEE - 18CO45</a:t>
            </a:r>
            <a:endParaRPr lang="en-IN" sz="2000" b="0" strike="noStrike"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a:lnSpc>
                <a:spcPct val="100000"/>
              </a:lnSpc>
            </a:pPr>
            <a:endParaRPr lang="en-IN" sz="2000" b="0" strike="noStrike" spc="-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pic>
        <p:nvPicPr>
          <p:cNvPr id="640" name="Google Shape;640;p49"/>
          <p:cNvPicPr preferRelativeResize="0"/>
          <p:nvPr/>
        </p:nvPicPr>
        <p:blipFill>
          <a:blip r:embed="rId1"/>
          <a:stretch>
            <a:fillRect/>
          </a:stretch>
        </p:blipFill>
        <p:spPr>
          <a:xfrm>
            <a:off x="4787900" y="1821815"/>
            <a:ext cx="4314825" cy="31603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Title 3"/>
          <p:cNvSpPr/>
          <p:nvPr>
            <p:ph type="title"/>
          </p:nvPr>
        </p:nvSpPr>
        <p:spPr>
          <a:xfrm>
            <a:off x="73025" y="55880"/>
            <a:ext cx="8975725" cy="646430"/>
          </a:xfrm>
        </p:spPr>
        <p:txBody>
          <a:bodyPr/>
          <a:p>
            <a:r>
              <a:rPr lang="en-US" sz="3600"/>
              <a:t>User Interface</a:t>
            </a:r>
            <a:endParaRPr lang="en-US" sz="3600"/>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3680" name="Google Shape;3680;p47"/>
          <p:cNvGrpSpPr/>
          <p:nvPr/>
        </p:nvGrpSpPr>
        <p:grpSpPr>
          <a:xfrm>
            <a:off x="124460" y="3113405"/>
            <a:ext cx="1766570" cy="1913255"/>
            <a:chOff x="2533225" y="322726"/>
            <a:chExt cx="4077549" cy="4762523"/>
          </a:xfrm>
        </p:grpSpPr>
        <p:sp>
          <p:nvSpPr>
            <p:cNvPr id="3681" name="Google Shape;3681;p47"/>
            <p:cNvSpPr/>
            <p:nvPr/>
          </p:nvSpPr>
          <p:spPr>
            <a:xfrm>
              <a:off x="3796336" y="2589414"/>
              <a:ext cx="682110" cy="393573"/>
            </a:xfrm>
            <a:custGeom>
              <a:avLst/>
              <a:gdLst/>
              <a:ahLst/>
              <a:cxnLst/>
              <a:rect l="l" t="t" r="r" b="b"/>
              <a:pathLst>
                <a:path w="682110" h="393573" extrusionOk="0">
                  <a:moveTo>
                    <a:pt x="329082" y="393573"/>
                  </a:moveTo>
                  <a:lnTo>
                    <a:pt x="0" y="204216"/>
                  </a:lnTo>
                  <a:lnTo>
                    <a:pt x="353029" y="0"/>
                  </a:lnTo>
                  <a:lnTo>
                    <a:pt x="682111" y="189357"/>
                  </a:lnTo>
                  <a:lnTo>
                    <a:pt x="329082" y="393573"/>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2" name="Google Shape;3682;p47"/>
            <p:cNvSpPr/>
            <p:nvPr/>
          </p:nvSpPr>
          <p:spPr>
            <a:xfrm>
              <a:off x="3809355" y="2149168"/>
              <a:ext cx="705962" cy="408622"/>
            </a:xfrm>
            <a:custGeom>
              <a:avLst/>
              <a:gdLst/>
              <a:ahLst/>
              <a:cxnLst/>
              <a:rect l="l" t="t" r="r" b="b"/>
              <a:pathLst>
                <a:path w="705962" h="408622" extrusionOk="0">
                  <a:moveTo>
                    <a:pt x="352934" y="408622"/>
                  </a:moveTo>
                  <a:lnTo>
                    <a:pt x="0" y="204311"/>
                  </a:lnTo>
                  <a:lnTo>
                    <a:pt x="352934" y="0"/>
                  </a:lnTo>
                  <a:lnTo>
                    <a:pt x="705963" y="204311"/>
                  </a:lnTo>
                  <a:lnTo>
                    <a:pt x="352934" y="408622"/>
                  </a:lnTo>
                  <a:close/>
                </a:path>
              </a:pathLst>
            </a:custGeom>
            <a:solidFill>
              <a:srgbClr val="EFDA8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3" name="Google Shape;3683;p47"/>
            <p:cNvSpPr/>
            <p:nvPr/>
          </p:nvSpPr>
          <p:spPr>
            <a:xfrm>
              <a:off x="4162289" y="2390151"/>
              <a:ext cx="329177" cy="571404"/>
            </a:xfrm>
            <a:custGeom>
              <a:avLst/>
              <a:gdLst/>
              <a:ahLst/>
              <a:cxnLst/>
              <a:rect l="l" t="t" r="r" b="b"/>
              <a:pathLst>
                <a:path w="329177" h="571404" extrusionOk="0">
                  <a:moveTo>
                    <a:pt x="329177" y="380905"/>
                  </a:moveTo>
                  <a:lnTo>
                    <a:pt x="0" y="571405"/>
                  </a:lnTo>
                  <a:lnTo>
                    <a:pt x="0" y="190405"/>
                  </a:lnTo>
                  <a:lnTo>
                    <a:pt x="329177" y="0"/>
                  </a:lnTo>
                  <a:lnTo>
                    <a:pt x="329177" y="380905"/>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4" name="Google Shape;3684;p47"/>
            <p:cNvSpPr/>
            <p:nvPr/>
          </p:nvSpPr>
          <p:spPr>
            <a:xfrm>
              <a:off x="3833207" y="2390151"/>
              <a:ext cx="329081" cy="571404"/>
            </a:xfrm>
            <a:custGeom>
              <a:avLst/>
              <a:gdLst/>
              <a:ahLst/>
              <a:cxnLst/>
              <a:rect l="l" t="t" r="r" b="b"/>
              <a:pathLst>
                <a:path w="329081" h="571404" extrusionOk="0">
                  <a:moveTo>
                    <a:pt x="329082" y="571405"/>
                  </a:moveTo>
                  <a:lnTo>
                    <a:pt x="0" y="380905"/>
                  </a:lnTo>
                  <a:lnTo>
                    <a:pt x="0" y="0"/>
                  </a:lnTo>
                  <a:lnTo>
                    <a:pt x="329082" y="190405"/>
                  </a:lnTo>
                  <a:lnTo>
                    <a:pt x="329082" y="571405"/>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5" name="Google Shape;3685;p47"/>
            <p:cNvSpPr/>
            <p:nvPr/>
          </p:nvSpPr>
          <p:spPr>
            <a:xfrm>
              <a:off x="3833207" y="2390151"/>
              <a:ext cx="329081" cy="287940"/>
            </a:xfrm>
            <a:custGeom>
              <a:avLst/>
              <a:gdLst/>
              <a:ahLst/>
              <a:cxnLst/>
              <a:rect l="l" t="t" r="r" b="b"/>
              <a:pathLst>
                <a:path w="329081" h="287940" extrusionOk="0">
                  <a:moveTo>
                    <a:pt x="0" y="0"/>
                  </a:moveTo>
                  <a:lnTo>
                    <a:pt x="0" y="99631"/>
                  </a:lnTo>
                  <a:lnTo>
                    <a:pt x="329082" y="287941"/>
                  </a:lnTo>
                  <a:lnTo>
                    <a:pt x="329082" y="190881"/>
                  </a:lnTo>
                  <a:lnTo>
                    <a:pt x="0"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6" name="Google Shape;3686;p47"/>
            <p:cNvSpPr/>
            <p:nvPr/>
          </p:nvSpPr>
          <p:spPr>
            <a:xfrm>
              <a:off x="4162289" y="2390151"/>
              <a:ext cx="329177" cy="287940"/>
            </a:xfrm>
            <a:custGeom>
              <a:avLst/>
              <a:gdLst/>
              <a:ahLst/>
              <a:cxnLst/>
              <a:rect l="l" t="t" r="r" b="b"/>
              <a:pathLst>
                <a:path w="329177" h="287940" extrusionOk="0">
                  <a:moveTo>
                    <a:pt x="329177" y="0"/>
                  </a:moveTo>
                  <a:lnTo>
                    <a:pt x="329177" y="106775"/>
                  </a:lnTo>
                  <a:lnTo>
                    <a:pt x="0" y="287941"/>
                  </a:lnTo>
                  <a:lnTo>
                    <a:pt x="0" y="190881"/>
                  </a:lnTo>
                  <a:lnTo>
                    <a:pt x="329177"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7" name="Google Shape;3687;p47"/>
            <p:cNvSpPr/>
            <p:nvPr/>
          </p:nvSpPr>
          <p:spPr>
            <a:xfrm>
              <a:off x="3809355" y="2353479"/>
              <a:ext cx="352933" cy="307181"/>
            </a:xfrm>
            <a:custGeom>
              <a:avLst/>
              <a:gdLst/>
              <a:ahLst/>
              <a:cxnLst/>
              <a:rect l="l" t="t" r="r" b="b"/>
              <a:pathLst>
                <a:path w="352933" h="307181" extrusionOk="0">
                  <a:moveTo>
                    <a:pt x="0" y="0"/>
                  </a:moveTo>
                  <a:lnTo>
                    <a:pt x="0" y="105632"/>
                  </a:lnTo>
                  <a:lnTo>
                    <a:pt x="352934" y="307181"/>
                  </a:lnTo>
                  <a:lnTo>
                    <a:pt x="352934" y="204311"/>
                  </a:lnTo>
                  <a:lnTo>
                    <a:pt x="0" y="0"/>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8" name="Google Shape;3688;p47"/>
            <p:cNvSpPr/>
            <p:nvPr/>
          </p:nvSpPr>
          <p:spPr>
            <a:xfrm>
              <a:off x="4162289" y="2353479"/>
              <a:ext cx="353029" cy="307181"/>
            </a:xfrm>
            <a:custGeom>
              <a:avLst/>
              <a:gdLst/>
              <a:ahLst/>
              <a:cxnLst/>
              <a:rect l="l" t="t" r="r" b="b"/>
              <a:pathLst>
                <a:path w="353029" h="307181" extrusionOk="0">
                  <a:moveTo>
                    <a:pt x="0" y="307181"/>
                  </a:moveTo>
                  <a:lnTo>
                    <a:pt x="353029" y="113919"/>
                  </a:lnTo>
                  <a:lnTo>
                    <a:pt x="353029" y="0"/>
                  </a:lnTo>
                  <a:lnTo>
                    <a:pt x="0" y="204311"/>
                  </a:lnTo>
                  <a:lnTo>
                    <a:pt x="0" y="307181"/>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89" name="Google Shape;3689;p47"/>
            <p:cNvSpPr/>
            <p:nvPr/>
          </p:nvSpPr>
          <p:spPr>
            <a:xfrm>
              <a:off x="4379054" y="3098705"/>
              <a:ext cx="1297601" cy="763520"/>
            </a:xfrm>
            <a:custGeom>
              <a:avLst/>
              <a:gdLst/>
              <a:ahLst/>
              <a:cxnLst/>
              <a:rect l="l" t="t" r="r" b="b"/>
              <a:pathLst>
                <a:path w="1297601" h="763520" extrusionOk="0">
                  <a:moveTo>
                    <a:pt x="1071529" y="748294"/>
                  </a:moveTo>
                  <a:lnTo>
                    <a:pt x="19379" y="140980"/>
                  </a:lnTo>
                  <a:cubicBezTo>
                    <a:pt x="811" y="130189"/>
                    <a:pt x="-5518" y="106348"/>
                    <a:pt x="5248" y="87736"/>
                  </a:cubicBezTo>
                  <a:cubicBezTo>
                    <a:pt x="8964" y="81316"/>
                    <a:pt x="14419" y="76096"/>
                    <a:pt x="20994" y="72686"/>
                  </a:cubicBezTo>
                  <a:lnTo>
                    <a:pt x="153369" y="4297"/>
                  </a:lnTo>
                  <a:cubicBezTo>
                    <a:pt x="165105" y="-1723"/>
                    <a:pt x="179074" y="-1399"/>
                    <a:pt x="190524" y="5154"/>
                  </a:cubicBezTo>
                  <a:lnTo>
                    <a:pt x="1278120" y="632851"/>
                  </a:lnTo>
                  <a:cubicBezTo>
                    <a:pt x="1296688" y="643529"/>
                    <a:pt x="1303112" y="667284"/>
                    <a:pt x="1292450" y="685896"/>
                  </a:cubicBezTo>
                  <a:cubicBezTo>
                    <a:pt x="1288725" y="692421"/>
                    <a:pt x="1283185" y="697717"/>
                    <a:pt x="1276504" y="701146"/>
                  </a:cubicBezTo>
                  <a:lnTo>
                    <a:pt x="1180431" y="750771"/>
                  </a:lnTo>
                  <a:cubicBezTo>
                    <a:pt x="1146078" y="768611"/>
                    <a:pt x="1105036" y="767678"/>
                    <a:pt x="1071529" y="748294"/>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0" name="Google Shape;3690;p47"/>
            <p:cNvSpPr/>
            <p:nvPr/>
          </p:nvSpPr>
          <p:spPr>
            <a:xfrm>
              <a:off x="4481013" y="322726"/>
              <a:ext cx="1171694" cy="3426502"/>
            </a:xfrm>
            <a:custGeom>
              <a:avLst/>
              <a:gdLst/>
              <a:ahLst/>
              <a:cxnLst/>
              <a:rect l="l" t="t" r="r" b="b"/>
              <a:pathLst>
                <a:path w="1171694" h="3426502" extrusionOk="0">
                  <a:moveTo>
                    <a:pt x="1034189" y="3409974"/>
                  </a:moveTo>
                  <a:lnTo>
                    <a:pt x="137505" y="2891051"/>
                  </a:lnTo>
                  <a:cubicBezTo>
                    <a:pt x="61483" y="2847141"/>
                    <a:pt x="0" y="2729126"/>
                    <a:pt x="0" y="2627685"/>
                  </a:cubicBezTo>
                  <a:lnTo>
                    <a:pt x="0" y="120800"/>
                  </a:lnTo>
                  <a:cubicBezTo>
                    <a:pt x="285" y="19073"/>
                    <a:pt x="61578" y="-27409"/>
                    <a:pt x="137505" y="16597"/>
                  </a:cubicBezTo>
                  <a:lnTo>
                    <a:pt x="1034189" y="535424"/>
                  </a:lnTo>
                  <a:cubicBezTo>
                    <a:pt x="1110212" y="579429"/>
                    <a:pt x="1171695" y="697349"/>
                    <a:pt x="1171695" y="798790"/>
                  </a:cubicBezTo>
                  <a:lnTo>
                    <a:pt x="1171695" y="3305770"/>
                  </a:lnTo>
                  <a:cubicBezTo>
                    <a:pt x="1171695" y="3407307"/>
                    <a:pt x="1110117" y="3453884"/>
                    <a:pt x="1034189" y="3409974"/>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1" name="Google Shape;3691;p47"/>
            <p:cNvSpPr/>
            <p:nvPr/>
          </p:nvSpPr>
          <p:spPr>
            <a:xfrm>
              <a:off x="5530597" y="3624781"/>
              <a:ext cx="70985" cy="153066"/>
            </a:xfrm>
            <a:custGeom>
              <a:avLst/>
              <a:gdLst/>
              <a:ahLst/>
              <a:cxnLst/>
              <a:rect l="l" t="t" r="r" b="b"/>
              <a:pathLst>
                <a:path w="70985" h="153066" extrusionOk="0">
                  <a:moveTo>
                    <a:pt x="0" y="153067"/>
                  </a:moveTo>
                  <a:lnTo>
                    <a:pt x="70986" y="117062"/>
                  </a:lnTo>
                  <a:lnTo>
                    <a:pt x="2851" y="0"/>
                  </a:lnTo>
                  <a:lnTo>
                    <a:pt x="0" y="153067"/>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2" name="Google Shape;3692;p47"/>
            <p:cNvSpPr/>
            <p:nvPr/>
          </p:nvSpPr>
          <p:spPr>
            <a:xfrm>
              <a:off x="4467139" y="329893"/>
              <a:ext cx="65379" cy="96678"/>
            </a:xfrm>
            <a:custGeom>
              <a:avLst/>
              <a:gdLst/>
              <a:ahLst/>
              <a:cxnLst/>
              <a:rect l="l" t="t" r="r" b="b"/>
              <a:pathLst>
                <a:path w="65379" h="96678" extrusionOk="0">
                  <a:moveTo>
                    <a:pt x="0" y="34385"/>
                  </a:moveTo>
                  <a:lnTo>
                    <a:pt x="65379" y="0"/>
                  </a:lnTo>
                  <a:lnTo>
                    <a:pt x="52170" y="96679"/>
                  </a:lnTo>
                  <a:lnTo>
                    <a:pt x="0" y="34385"/>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3" name="Google Shape;3693;p47"/>
            <p:cNvSpPr/>
            <p:nvPr/>
          </p:nvSpPr>
          <p:spPr>
            <a:xfrm>
              <a:off x="4423901" y="351343"/>
              <a:ext cx="1171694" cy="3426502"/>
            </a:xfrm>
            <a:custGeom>
              <a:avLst/>
              <a:gdLst/>
              <a:ahLst/>
              <a:cxnLst/>
              <a:rect l="l" t="t" r="r" b="b"/>
              <a:pathLst>
                <a:path w="1171694" h="3426502" extrusionOk="0">
                  <a:moveTo>
                    <a:pt x="1034094" y="3409931"/>
                  </a:moveTo>
                  <a:lnTo>
                    <a:pt x="137505" y="2891009"/>
                  </a:lnTo>
                  <a:cubicBezTo>
                    <a:pt x="61483" y="2847099"/>
                    <a:pt x="0" y="2729084"/>
                    <a:pt x="0" y="2627643"/>
                  </a:cubicBezTo>
                  <a:lnTo>
                    <a:pt x="0" y="120854"/>
                  </a:lnTo>
                  <a:cubicBezTo>
                    <a:pt x="380" y="19031"/>
                    <a:pt x="61578" y="-27355"/>
                    <a:pt x="137505" y="16555"/>
                  </a:cubicBezTo>
                  <a:lnTo>
                    <a:pt x="1034094" y="535477"/>
                  </a:lnTo>
                  <a:cubicBezTo>
                    <a:pt x="1110117" y="579482"/>
                    <a:pt x="1171695" y="697402"/>
                    <a:pt x="1171695" y="798843"/>
                  </a:cubicBezTo>
                  <a:lnTo>
                    <a:pt x="1171695" y="3305823"/>
                  </a:lnTo>
                  <a:cubicBezTo>
                    <a:pt x="1171695" y="3407264"/>
                    <a:pt x="1110117" y="3453937"/>
                    <a:pt x="1034094" y="3409931"/>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4" name="Google Shape;3694;p47"/>
            <p:cNvSpPr/>
            <p:nvPr/>
          </p:nvSpPr>
          <p:spPr>
            <a:xfrm>
              <a:off x="4414398" y="357753"/>
              <a:ext cx="1171599" cy="3426525"/>
            </a:xfrm>
            <a:custGeom>
              <a:avLst/>
              <a:gdLst/>
              <a:ahLst/>
              <a:cxnLst/>
              <a:rect l="l" t="t" r="r" b="b"/>
              <a:pathLst>
                <a:path w="1171599" h="3426525" extrusionOk="0">
                  <a:moveTo>
                    <a:pt x="1171600" y="798815"/>
                  </a:moveTo>
                  <a:lnTo>
                    <a:pt x="1171600" y="3305700"/>
                  </a:lnTo>
                  <a:cubicBezTo>
                    <a:pt x="1171600" y="3407332"/>
                    <a:pt x="1110117" y="3453909"/>
                    <a:pt x="1034094" y="3409999"/>
                  </a:cubicBezTo>
                  <a:lnTo>
                    <a:pt x="682491" y="3206545"/>
                  </a:lnTo>
                  <a:lnTo>
                    <a:pt x="573114" y="3143204"/>
                  </a:lnTo>
                  <a:lnTo>
                    <a:pt x="137410" y="2891077"/>
                  </a:lnTo>
                  <a:cubicBezTo>
                    <a:pt x="61388" y="2847071"/>
                    <a:pt x="0" y="2729152"/>
                    <a:pt x="0" y="2627711"/>
                  </a:cubicBezTo>
                  <a:lnTo>
                    <a:pt x="0" y="120826"/>
                  </a:lnTo>
                  <a:cubicBezTo>
                    <a:pt x="380" y="19194"/>
                    <a:pt x="61483" y="-27383"/>
                    <a:pt x="137410" y="16527"/>
                  </a:cubicBezTo>
                  <a:lnTo>
                    <a:pt x="1034094" y="535449"/>
                  </a:lnTo>
                  <a:cubicBezTo>
                    <a:pt x="1110117" y="579455"/>
                    <a:pt x="1171600" y="697279"/>
                    <a:pt x="1171600" y="798815"/>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5" name="Google Shape;3695;p47"/>
            <p:cNvSpPr/>
            <p:nvPr/>
          </p:nvSpPr>
          <p:spPr>
            <a:xfrm>
              <a:off x="4479777" y="459022"/>
              <a:ext cx="1041506" cy="3182614"/>
            </a:xfrm>
            <a:custGeom>
              <a:avLst/>
              <a:gdLst/>
              <a:ahLst/>
              <a:cxnLst/>
              <a:rect l="l" t="t" r="r" b="b"/>
              <a:pathLst>
                <a:path w="1041506" h="3182614" extrusionOk="0">
                  <a:moveTo>
                    <a:pt x="1041507" y="672114"/>
                  </a:moveTo>
                  <a:lnTo>
                    <a:pt x="1041507" y="3113753"/>
                  </a:lnTo>
                  <a:cubicBezTo>
                    <a:pt x="1041507" y="3175284"/>
                    <a:pt x="998459" y="3200240"/>
                    <a:pt x="945433" y="3169379"/>
                  </a:cubicBezTo>
                  <a:lnTo>
                    <a:pt x="897919" y="3141756"/>
                  </a:lnTo>
                  <a:lnTo>
                    <a:pt x="735041" y="3047554"/>
                  </a:lnTo>
                  <a:lnTo>
                    <a:pt x="665006" y="3006978"/>
                  </a:lnTo>
                  <a:lnTo>
                    <a:pt x="640299" y="2992595"/>
                  </a:lnTo>
                  <a:lnTo>
                    <a:pt x="632031" y="2987737"/>
                  </a:lnTo>
                  <a:lnTo>
                    <a:pt x="571688" y="2952971"/>
                  </a:lnTo>
                  <a:lnTo>
                    <a:pt x="396362" y="2851625"/>
                  </a:lnTo>
                  <a:lnTo>
                    <a:pt x="396362" y="2851625"/>
                  </a:lnTo>
                  <a:lnTo>
                    <a:pt x="324140" y="2809810"/>
                  </a:lnTo>
                  <a:lnTo>
                    <a:pt x="324140" y="2809810"/>
                  </a:lnTo>
                  <a:lnTo>
                    <a:pt x="294872" y="2792855"/>
                  </a:lnTo>
                  <a:lnTo>
                    <a:pt x="120020" y="2691700"/>
                  </a:lnTo>
                  <a:lnTo>
                    <a:pt x="96168" y="2677889"/>
                  </a:lnTo>
                  <a:cubicBezTo>
                    <a:pt x="42953" y="2647123"/>
                    <a:pt x="0" y="2572352"/>
                    <a:pt x="0" y="2510725"/>
                  </a:cubicBezTo>
                  <a:lnTo>
                    <a:pt x="0" y="68896"/>
                  </a:lnTo>
                  <a:cubicBezTo>
                    <a:pt x="0" y="7364"/>
                    <a:pt x="42953" y="-17591"/>
                    <a:pt x="96168" y="13175"/>
                  </a:cubicBezTo>
                  <a:lnTo>
                    <a:pt x="445491" y="216152"/>
                  </a:lnTo>
                  <a:lnTo>
                    <a:pt x="445491" y="217105"/>
                  </a:lnTo>
                  <a:cubicBezTo>
                    <a:pt x="448332" y="269961"/>
                    <a:pt x="476147" y="318291"/>
                    <a:pt x="520373" y="347216"/>
                  </a:cubicBezTo>
                  <a:cubicBezTo>
                    <a:pt x="561805" y="371029"/>
                    <a:pt x="595350" y="351693"/>
                    <a:pt x="595350" y="303878"/>
                  </a:cubicBezTo>
                  <a:cubicBezTo>
                    <a:pt x="595350" y="303878"/>
                    <a:pt x="595350" y="303116"/>
                    <a:pt x="595350" y="302830"/>
                  </a:cubicBezTo>
                  <a:lnTo>
                    <a:pt x="945528" y="505427"/>
                  </a:lnTo>
                  <a:cubicBezTo>
                    <a:pt x="998459" y="535811"/>
                    <a:pt x="1041507" y="610583"/>
                    <a:pt x="1041507" y="672114"/>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6" name="Google Shape;3696;p47"/>
            <p:cNvSpPr/>
            <p:nvPr/>
          </p:nvSpPr>
          <p:spPr>
            <a:xfrm rot="-1790023">
              <a:off x="4986670" y="707058"/>
              <a:ext cx="46534" cy="80862"/>
            </a:xfrm>
            <a:custGeom>
              <a:avLst/>
              <a:gdLst/>
              <a:ahLst/>
              <a:cxnLst/>
              <a:rect l="l" t="t" r="r" b="b"/>
              <a:pathLst>
                <a:path w="46533" h="80859" extrusionOk="0">
                  <a:moveTo>
                    <a:pt x="46534" y="40430"/>
                  </a:moveTo>
                  <a:cubicBezTo>
                    <a:pt x="46534" y="62758"/>
                    <a:pt x="36118" y="80859"/>
                    <a:pt x="23268" y="80859"/>
                  </a:cubicBezTo>
                  <a:cubicBezTo>
                    <a:pt x="10418" y="80859"/>
                    <a:pt x="1" y="62758"/>
                    <a:pt x="1" y="40430"/>
                  </a:cubicBezTo>
                  <a:cubicBezTo>
                    <a:pt x="1" y="18101"/>
                    <a:pt x="10418" y="0"/>
                    <a:pt x="23268" y="0"/>
                  </a:cubicBezTo>
                  <a:cubicBezTo>
                    <a:pt x="36118" y="0"/>
                    <a:pt x="46534" y="18101"/>
                    <a:pt x="46534" y="40430"/>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7" name="Google Shape;3697;p47"/>
            <p:cNvSpPr/>
            <p:nvPr/>
          </p:nvSpPr>
          <p:spPr>
            <a:xfrm>
              <a:off x="4988272" y="730303"/>
              <a:ext cx="23851" cy="30807"/>
            </a:xfrm>
            <a:custGeom>
              <a:avLst/>
              <a:gdLst/>
              <a:ahLst/>
              <a:cxnLst/>
              <a:rect l="l" t="t" r="r" b="b"/>
              <a:pathLst>
                <a:path w="23851" h="30807" extrusionOk="0">
                  <a:moveTo>
                    <a:pt x="11878" y="29167"/>
                  </a:moveTo>
                  <a:cubicBezTo>
                    <a:pt x="4856" y="24568"/>
                    <a:pt x="447" y="16891"/>
                    <a:pt x="0" y="8498"/>
                  </a:cubicBezTo>
                  <a:cubicBezTo>
                    <a:pt x="0" y="878"/>
                    <a:pt x="5322" y="-2170"/>
                    <a:pt x="11878" y="1640"/>
                  </a:cubicBezTo>
                  <a:cubicBezTo>
                    <a:pt x="18958" y="6197"/>
                    <a:pt x="23415" y="13889"/>
                    <a:pt x="23852" y="22310"/>
                  </a:cubicBezTo>
                  <a:cubicBezTo>
                    <a:pt x="23852" y="29930"/>
                    <a:pt x="18530" y="32978"/>
                    <a:pt x="11878" y="29167"/>
                  </a:cubicBezTo>
                  <a:close/>
                </a:path>
              </a:pathLst>
            </a:custGeom>
            <a:solidFill>
              <a:srgbClr val="FFFF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8" name="Google Shape;3698;p47"/>
            <p:cNvSpPr/>
            <p:nvPr/>
          </p:nvSpPr>
          <p:spPr>
            <a:xfrm>
              <a:off x="5609185" y="1342555"/>
              <a:ext cx="26417" cy="145526"/>
            </a:xfrm>
            <a:custGeom>
              <a:avLst/>
              <a:gdLst/>
              <a:ahLst/>
              <a:cxnLst/>
              <a:rect l="l" t="t" r="r" b="b"/>
              <a:pathLst>
                <a:path w="26417" h="145526" extrusionOk="0">
                  <a:moveTo>
                    <a:pt x="13209" y="143863"/>
                  </a:moveTo>
                  <a:lnTo>
                    <a:pt x="13209" y="143863"/>
                  </a:lnTo>
                  <a:cubicBezTo>
                    <a:pt x="5892" y="148150"/>
                    <a:pt x="0" y="143863"/>
                    <a:pt x="0" y="134338"/>
                  </a:cubicBezTo>
                  <a:lnTo>
                    <a:pt x="0" y="26992"/>
                  </a:lnTo>
                  <a:cubicBezTo>
                    <a:pt x="124" y="16924"/>
                    <a:pt x="5027" y="7513"/>
                    <a:pt x="13209" y="1655"/>
                  </a:cubicBezTo>
                  <a:lnTo>
                    <a:pt x="13209" y="1655"/>
                  </a:lnTo>
                  <a:cubicBezTo>
                    <a:pt x="20526" y="-2631"/>
                    <a:pt x="26418" y="1655"/>
                    <a:pt x="26418" y="11656"/>
                  </a:cubicBezTo>
                  <a:lnTo>
                    <a:pt x="26418" y="118527"/>
                  </a:lnTo>
                  <a:cubicBezTo>
                    <a:pt x="26294" y="128595"/>
                    <a:pt x="21391" y="138005"/>
                    <a:pt x="13209" y="14386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99" name="Google Shape;3699;p47"/>
            <p:cNvSpPr/>
            <p:nvPr/>
          </p:nvSpPr>
          <p:spPr>
            <a:xfrm>
              <a:off x="5609185" y="1517667"/>
              <a:ext cx="26417" cy="145530"/>
            </a:xfrm>
            <a:custGeom>
              <a:avLst/>
              <a:gdLst/>
              <a:ahLst/>
              <a:cxnLst/>
              <a:rect l="l" t="t" r="r" b="b"/>
              <a:pathLst>
                <a:path w="26417" h="145530" extrusionOk="0">
                  <a:moveTo>
                    <a:pt x="13209" y="143916"/>
                  </a:moveTo>
                  <a:lnTo>
                    <a:pt x="13209" y="143916"/>
                  </a:lnTo>
                  <a:cubicBezTo>
                    <a:pt x="5892" y="148107"/>
                    <a:pt x="0" y="143916"/>
                    <a:pt x="0" y="133915"/>
                  </a:cubicBezTo>
                  <a:lnTo>
                    <a:pt x="0" y="26949"/>
                  </a:lnTo>
                  <a:cubicBezTo>
                    <a:pt x="171" y="16891"/>
                    <a:pt x="5065" y="7499"/>
                    <a:pt x="13209" y="1613"/>
                  </a:cubicBezTo>
                  <a:lnTo>
                    <a:pt x="13209" y="1613"/>
                  </a:lnTo>
                  <a:cubicBezTo>
                    <a:pt x="20526" y="-2578"/>
                    <a:pt x="26418" y="1613"/>
                    <a:pt x="26418" y="11709"/>
                  </a:cubicBezTo>
                  <a:lnTo>
                    <a:pt x="26418" y="118580"/>
                  </a:lnTo>
                  <a:cubicBezTo>
                    <a:pt x="26275" y="128648"/>
                    <a:pt x="21372" y="138049"/>
                    <a:pt x="13209" y="14391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0" name="Google Shape;3700;p47"/>
            <p:cNvSpPr/>
            <p:nvPr/>
          </p:nvSpPr>
          <p:spPr>
            <a:xfrm>
              <a:off x="4598943" y="668398"/>
              <a:ext cx="778468" cy="1303739"/>
            </a:xfrm>
            <a:custGeom>
              <a:avLst/>
              <a:gdLst/>
              <a:ahLst/>
              <a:cxnLst/>
              <a:rect l="l" t="t" r="r" b="b"/>
              <a:pathLst>
                <a:path w="778468" h="1303739" extrusionOk="0">
                  <a:moveTo>
                    <a:pt x="726584" y="1297509"/>
                  </a:moveTo>
                  <a:lnTo>
                    <a:pt x="51885" y="906984"/>
                  </a:lnTo>
                  <a:cubicBezTo>
                    <a:pt x="23377" y="890411"/>
                    <a:pt x="0" y="845929"/>
                    <a:pt x="0" y="807543"/>
                  </a:cubicBezTo>
                  <a:lnTo>
                    <a:pt x="0" y="45543"/>
                  </a:lnTo>
                  <a:cubicBezTo>
                    <a:pt x="0" y="7443"/>
                    <a:pt x="23187" y="-10369"/>
                    <a:pt x="51885" y="6205"/>
                  </a:cubicBezTo>
                  <a:lnTo>
                    <a:pt x="726584" y="396730"/>
                  </a:lnTo>
                  <a:cubicBezTo>
                    <a:pt x="755092" y="413303"/>
                    <a:pt x="778469" y="457785"/>
                    <a:pt x="778469" y="496076"/>
                  </a:cubicBezTo>
                  <a:lnTo>
                    <a:pt x="778469" y="1258076"/>
                  </a:lnTo>
                  <a:cubicBezTo>
                    <a:pt x="778469" y="1296461"/>
                    <a:pt x="755282" y="1314083"/>
                    <a:pt x="726584" y="1297509"/>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1" name="Google Shape;3701;p47"/>
            <p:cNvSpPr/>
            <p:nvPr/>
          </p:nvSpPr>
          <p:spPr>
            <a:xfrm>
              <a:off x="4598943" y="1688145"/>
              <a:ext cx="778468" cy="1303647"/>
            </a:xfrm>
            <a:custGeom>
              <a:avLst/>
              <a:gdLst/>
              <a:ahLst/>
              <a:cxnLst/>
              <a:rect l="l" t="t" r="r" b="b"/>
              <a:pathLst>
                <a:path w="778468" h="1303647" extrusionOk="0">
                  <a:moveTo>
                    <a:pt x="726584" y="1297414"/>
                  </a:moveTo>
                  <a:lnTo>
                    <a:pt x="51885" y="906889"/>
                  </a:lnTo>
                  <a:cubicBezTo>
                    <a:pt x="23377" y="890315"/>
                    <a:pt x="0" y="845834"/>
                    <a:pt x="0" y="807543"/>
                  </a:cubicBezTo>
                  <a:lnTo>
                    <a:pt x="0" y="45543"/>
                  </a:lnTo>
                  <a:cubicBezTo>
                    <a:pt x="0" y="7443"/>
                    <a:pt x="23187" y="-10369"/>
                    <a:pt x="51885" y="6205"/>
                  </a:cubicBezTo>
                  <a:lnTo>
                    <a:pt x="726584" y="396730"/>
                  </a:lnTo>
                  <a:cubicBezTo>
                    <a:pt x="755092" y="413303"/>
                    <a:pt x="778469" y="457785"/>
                    <a:pt x="778469" y="496171"/>
                  </a:cubicBezTo>
                  <a:lnTo>
                    <a:pt x="778469" y="1258171"/>
                  </a:lnTo>
                  <a:cubicBezTo>
                    <a:pt x="778469" y="1296366"/>
                    <a:pt x="755282" y="1313987"/>
                    <a:pt x="726584" y="129741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2" name="Google Shape;3702;p47"/>
            <p:cNvSpPr/>
            <p:nvPr/>
          </p:nvSpPr>
          <p:spPr>
            <a:xfrm>
              <a:off x="4599323" y="2707876"/>
              <a:ext cx="778184" cy="892902"/>
            </a:xfrm>
            <a:custGeom>
              <a:avLst/>
              <a:gdLst/>
              <a:ahLst/>
              <a:cxnLst/>
              <a:rect l="l" t="t" r="r" b="b"/>
              <a:pathLst>
                <a:path w="778184" h="892902" extrusionOk="0">
                  <a:moveTo>
                    <a:pt x="778184" y="495805"/>
                  </a:moveTo>
                  <a:lnTo>
                    <a:pt x="778184" y="892902"/>
                  </a:lnTo>
                  <a:lnTo>
                    <a:pt x="545461" y="758124"/>
                  </a:lnTo>
                  <a:lnTo>
                    <a:pt x="520753" y="743741"/>
                  </a:lnTo>
                  <a:lnTo>
                    <a:pt x="512486" y="738883"/>
                  </a:lnTo>
                  <a:lnTo>
                    <a:pt x="452143" y="704117"/>
                  </a:lnTo>
                  <a:lnTo>
                    <a:pt x="276817" y="602771"/>
                  </a:lnTo>
                  <a:lnTo>
                    <a:pt x="276817" y="602771"/>
                  </a:lnTo>
                  <a:lnTo>
                    <a:pt x="204120" y="560766"/>
                  </a:lnTo>
                  <a:lnTo>
                    <a:pt x="174852" y="543811"/>
                  </a:lnTo>
                  <a:lnTo>
                    <a:pt x="0" y="442656"/>
                  </a:lnTo>
                  <a:lnTo>
                    <a:pt x="0" y="45463"/>
                  </a:lnTo>
                  <a:cubicBezTo>
                    <a:pt x="0" y="7363"/>
                    <a:pt x="23282" y="-10353"/>
                    <a:pt x="51885" y="6220"/>
                  </a:cubicBezTo>
                  <a:lnTo>
                    <a:pt x="726584" y="396745"/>
                  </a:lnTo>
                  <a:cubicBezTo>
                    <a:pt x="754902" y="413033"/>
                    <a:pt x="778184" y="457515"/>
                    <a:pt x="778184" y="495805"/>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3" name="Google Shape;3703;p47"/>
            <p:cNvSpPr/>
            <p:nvPr/>
          </p:nvSpPr>
          <p:spPr>
            <a:xfrm>
              <a:off x="4781159" y="1048176"/>
              <a:ext cx="416151" cy="544252"/>
            </a:xfrm>
            <a:custGeom>
              <a:avLst/>
              <a:gdLst/>
              <a:ahLst/>
              <a:cxnLst/>
              <a:rect l="l" t="t" r="r" b="b"/>
              <a:pathLst>
                <a:path w="416151" h="544252" extrusionOk="0">
                  <a:moveTo>
                    <a:pt x="410093" y="288701"/>
                  </a:moveTo>
                  <a:lnTo>
                    <a:pt x="317821" y="128395"/>
                  </a:lnTo>
                  <a:cubicBezTo>
                    <a:pt x="314315" y="122019"/>
                    <a:pt x="309250" y="116642"/>
                    <a:pt x="303092" y="112774"/>
                  </a:cubicBezTo>
                  <a:lnTo>
                    <a:pt x="303092" y="112774"/>
                  </a:lnTo>
                  <a:cubicBezTo>
                    <a:pt x="302275" y="112284"/>
                    <a:pt x="301419" y="111870"/>
                    <a:pt x="300526" y="111536"/>
                  </a:cubicBezTo>
                  <a:cubicBezTo>
                    <a:pt x="299680" y="110897"/>
                    <a:pt x="298796" y="110324"/>
                    <a:pt x="297865" y="109821"/>
                  </a:cubicBezTo>
                  <a:lnTo>
                    <a:pt x="272208" y="94962"/>
                  </a:lnTo>
                  <a:cubicBezTo>
                    <a:pt x="265176" y="90866"/>
                    <a:pt x="258619" y="91152"/>
                    <a:pt x="254818" y="95819"/>
                  </a:cubicBezTo>
                  <a:cubicBezTo>
                    <a:pt x="246645" y="105344"/>
                    <a:pt x="228210" y="104487"/>
                    <a:pt x="207874" y="92676"/>
                  </a:cubicBezTo>
                  <a:cubicBezTo>
                    <a:pt x="187395" y="80812"/>
                    <a:pt x="171022" y="62968"/>
                    <a:pt x="160930" y="41527"/>
                  </a:cubicBezTo>
                  <a:cubicBezTo>
                    <a:pt x="157471" y="32831"/>
                    <a:pt x="151351" y="25460"/>
                    <a:pt x="143445" y="20477"/>
                  </a:cubicBezTo>
                  <a:lnTo>
                    <a:pt x="118262" y="5713"/>
                  </a:lnTo>
                  <a:cubicBezTo>
                    <a:pt x="117445" y="5194"/>
                    <a:pt x="116590" y="4748"/>
                    <a:pt x="115697" y="4379"/>
                  </a:cubicBezTo>
                  <a:cubicBezTo>
                    <a:pt x="111040" y="27"/>
                    <a:pt x="104284" y="-1201"/>
                    <a:pt x="98402" y="1236"/>
                  </a:cubicBezTo>
                  <a:lnTo>
                    <a:pt x="6129" y="54671"/>
                  </a:lnTo>
                  <a:cubicBezTo>
                    <a:pt x="-2043" y="59434"/>
                    <a:pt x="-2043" y="74579"/>
                    <a:pt x="6129" y="88676"/>
                  </a:cubicBezTo>
                  <a:lnTo>
                    <a:pt x="56589" y="176306"/>
                  </a:lnTo>
                  <a:cubicBezTo>
                    <a:pt x="59944" y="182607"/>
                    <a:pt x="64809" y="187975"/>
                    <a:pt x="70748" y="191927"/>
                  </a:cubicBezTo>
                  <a:cubicBezTo>
                    <a:pt x="75053" y="195000"/>
                    <a:pt x="80669" y="195545"/>
                    <a:pt x="85478" y="193355"/>
                  </a:cubicBezTo>
                  <a:lnTo>
                    <a:pt x="97071" y="186593"/>
                  </a:lnTo>
                  <a:lnTo>
                    <a:pt x="97071" y="400905"/>
                  </a:lnTo>
                  <a:cubicBezTo>
                    <a:pt x="98107" y="415497"/>
                    <a:pt x="105966" y="428747"/>
                    <a:pt x="118262" y="436624"/>
                  </a:cubicBezTo>
                  <a:lnTo>
                    <a:pt x="297865" y="541399"/>
                  </a:lnTo>
                  <a:cubicBezTo>
                    <a:pt x="309363" y="548066"/>
                    <a:pt x="318581" y="542637"/>
                    <a:pt x="318581" y="529397"/>
                  </a:cubicBezTo>
                  <a:lnTo>
                    <a:pt x="318581" y="315085"/>
                  </a:lnTo>
                  <a:lnTo>
                    <a:pt x="330270" y="335278"/>
                  </a:lnTo>
                  <a:cubicBezTo>
                    <a:pt x="333738" y="341631"/>
                    <a:pt x="338775" y="346975"/>
                    <a:pt x="344904" y="350804"/>
                  </a:cubicBezTo>
                  <a:lnTo>
                    <a:pt x="344904" y="350804"/>
                  </a:lnTo>
                  <a:cubicBezTo>
                    <a:pt x="349209" y="353880"/>
                    <a:pt x="354825" y="354423"/>
                    <a:pt x="359633" y="352232"/>
                  </a:cubicBezTo>
                  <a:lnTo>
                    <a:pt x="410093" y="322991"/>
                  </a:lnTo>
                  <a:cubicBezTo>
                    <a:pt x="418171" y="317942"/>
                    <a:pt x="418171" y="303274"/>
                    <a:pt x="410093" y="288701"/>
                  </a:cubicBez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4" name="Google Shape;3704;p47"/>
            <p:cNvSpPr/>
            <p:nvPr/>
          </p:nvSpPr>
          <p:spPr>
            <a:xfrm>
              <a:off x="4812185" y="2127070"/>
              <a:ext cx="353313" cy="495871"/>
            </a:xfrm>
            <a:custGeom>
              <a:avLst/>
              <a:gdLst/>
              <a:ahLst/>
              <a:cxnLst/>
              <a:rect l="l" t="t" r="r" b="b"/>
              <a:pathLst>
                <a:path w="353313" h="495871" extrusionOk="0">
                  <a:moveTo>
                    <a:pt x="340010" y="188881"/>
                  </a:moveTo>
                  <a:lnTo>
                    <a:pt x="13589" y="0"/>
                  </a:lnTo>
                  <a:cubicBezTo>
                    <a:pt x="4960" y="28061"/>
                    <a:pt x="380" y="57217"/>
                    <a:pt x="0" y="86582"/>
                  </a:cubicBezTo>
                  <a:lnTo>
                    <a:pt x="0" y="291179"/>
                  </a:lnTo>
                  <a:lnTo>
                    <a:pt x="149574" y="377762"/>
                  </a:lnTo>
                  <a:lnTo>
                    <a:pt x="176847" y="220409"/>
                  </a:lnTo>
                  <a:lnTo>
                    <a:pt x="204025" y="409289"/>
                  </a:lnTo>
                  <a:lnTo>
                    <a:pt x="353314" y="495872"/>
                  </a:lnTo>
                  <a:lnTo>
                    <a:pt x="353314" y="291179"/>
                  </a:lnTo>
                  <a:cubicBezTo>
                    <a:pt x="352592" y="256699"/>
                    <a:pt x="348126" y="222399"/>
                    <a:pt x="340010" y="18888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5" name="Google Shape;3705;p47"/>
            <p:cNvSpPr/>
            <p:nvPr/>
          </p:nvSpPr>
          <p:spPr>
            <a:xfrm>
              <a:off x="4825774" y="2064110"/>
              <a:ext cx="326421" cy="236124"/>
            </a:xfrm>
            <a:custGeom>
              <a:avLst/>
              <a:gdLst/>
              <a:ahLst/>
              <a:cxnLst/>
              <a:rect l="l" t="t" r="r" b="b"/>
              <a:pathLst>
                <a:path w="326421" h="236124" extrusionOk="0">
                  <a:moveTo>
                    <a:pt x="326421" y="188881"/>
                  </a:moveTo>
                  <a:lnTo>
                    <a:pt x="0" y="0"/>
                  </a:lnTo>
                  <a:lnTo>
                    <a:pt x="0" y="47244"/>
                  </a:lnTo>
                  <a:lnTo>
                    <a:pt x="326421" y="236125"/>
                  </a:lnTo>
                  <a:lnTo>
                    <a:pt x="326421" y="188881"/>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6" name="Google Shape;3706;p47"/>
            <p:cNvSpPr/>
            <p:nvPr/>
          </p:nvSpPr>
          <p:spPr>
            <a:xfrm>
              <a:off x="4803918" y="3156860"/>
              <a:ext cx="410711" cy="349715"/>
            </a:xfrm>
            <a:custGeom>
              <a:avLst/>
              <a:gdLst/>
              <a:ahLst/>
              <a:cxnLst/>
              <a:rect l="l" t="t" r="r" b="b"/>
              <a:pathLst>
                <a:path w="410711" h="349715" extrusionOk="0">
                  <a:moveTo>
                    <a:pt x="410711" y="349716"/>
                  </a:moveTo>
                  <a:lnTo>
                    <a:pt x="340865" y="309139"/>
                  </a:lnTo>
                  <a:lnTo>
                    <a:pt x="316158" y="294757"/>
                  </a:lnTo>
                  <a:lnTo>
                    <a:pt x="307891" y="289899"/>
                  </a:lnTo>
                  <a:lnTo>
                    <a:pt x="247548" y="255132"/>
                  </a:lnTo>
                  <a:lnTo>
                    <a:pt x="72221" y="153787"/>
                  </a:lnTo>
                  <a:lnTo>
                    <a:pt x="72221" y="153787"/>
                  </a:lnTo>
                  <a:lnTo>
                    <a:pt x="0" y="111972"/>
                  </a:lnTo>
                  <a:lnTo>
                    <a:pt x="0" y="11388"/>
                  </a:lnTo>
                  <a:cubicBezTo>
                    <a:pt x="0" y="1387"/>
                    <a:pt x="6937" y="-2709"/>
                    <a:pt x="15680" y="1863"/>
                  </a:cubicBezTo>
                  <a:cubicBezTo>
                    <a:pt x="22417" y="6425"/>
                    <a:pt x="27406" y="13141"/>
                    <a:pt x="29839" y="20913"/>
                  </a:cubicBezTo>
                  <a:lnTo>
                    <a:pt x="32785" y="30438"/>
                  </a:lnTo>
                  <a:cubicBezTo>
                    <a:pt x="42696" y="61556"/>
                    <a:pt x="63042" y="88274"/>
                    <a:pt x="90372" y="106066"/>
                  </a:cubicBezTo>
                  <a:cubicBezTo>
                    <a:pt x="125247" y="126259"/>
                    <a:pt x="153755" y="109781"/>
                    <a:pt x="153755" y="69300"/>
                  </a:cubicBezTo>
                  <a:lnTo>
                    <a:pt x="153755" y="57108"/>
                  </a:lnTo>
                  <a:cubicBezTo>
                    <a:pt x="153755" y="44725"/>
                    <a:pt x="162498" y="39487"/>
                    <a:pt x="172761" y="45773"/>
                  </a:cubicBezTo>
                  <a:cubicBezTo>
                    <a:pt x="177826" y="48897"/>
                    <a:pt x="182093" y="53174"/>
                    <a:pt x="185210" y="58251"/>
                  </a:cubicBezTo>
                  <a:lnTo>
                    <a:pt x="213053" y="101018"/>
                  </a:lnTo>
                  <a:lnTo>
                    <a:pt x="181694" y="118639"/>
                  </a:lnTo>
                  <a:lnTo>
                    <a:pt x="199084" y="148548"/>
                  </a:lnTo>
                  <a:lnTo>
                    <a:pt x="231963" y="129498"/>
                  </a:lnTo>
                  <a:lnTo>
                    <a:pt x="246217" y="151501"/>
                  </a:lnTo>
                  <a:lnTo>
                    <a:pt x="216284" y="168836"/>
                  </a:lnTo>
                  <a:lnTo>
                    <a:pt x="233484" y="198840"/>
                  </a:lnTo>
                  <a:lnTo>
                    <a:pt x="265128" y="180552"/>
                  </a:lnTo>
                  <a:lnTo>
                    <a:pt x="279382" y="202555"/>
                  </a:lnTo>
                  <a:lnTo>
                    <a:pt x="250874" y="219128"/>
                  </a:lnTo>
                  <a:lnTo>
                    <a:pt x="268074" y="249132"/>
                  </a:lnTo>
                  <a:lnTo>
                    <a:pt x="298388" y="231606"/>
                  </a:lnTo>
                  <a:cubicBezTo>
                    <a:pt x="316054" y="257676"/>
                    <a:pt x="339012" y="279717"/>
                    <a:pt x="365763" y="296281"/>
                  </a:cubicBezTo>
                  <a:lnTo>
                    <a:pt x="371274" y="299329"/>
                  </a:lnTo>
                  <a:cubicBezTo>
                    <a:pt x="389567" y="311340"/>
                    <a:pt x="403422" y="329047"/>
                    <a:pt x="410711" y="349716"/>
                  </a:cubicBez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7" name="Google Shape;3707;p47"/>
            <p:cNvSpPr/>
            <p:nvPr/>
          </p:nvSpPr>
          <p:spPr>
            <a:xfrm>
              <a:off x="4593051" y="480769"/>
              <a:ext cx="842423" cy="783621"/>
            </a:xfrm>
            <a:custGeom>
              <a:avLst/>
              <a:gdLst/>
              <a:ahLst/>
              <a:cxnLst/>
              <a:rect l="l" t="t" r="r" b="b"/>
              <a:pathLst>
                <a:path w="842423" h="783621" extrusionOk="0">
                  <a:moveTo>
                    <a:pt x="842423" y="783622"/>
                  </a:moveTo>
                  <a:lnTo>
                    <a:pt x="0" y="299180"/>
                  </a:lnTo>
                  <a:lnTo>
                    <a:pt x="0" y="0"/>
                  </a:lnTo>
                  <a:lnTo>
                    <a:pt x="842423" y="484346"/>
                  </a:lnTo>
                  <a:lnTo>
                    <a:pt x="842423" y="783622"/>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8" name="Google Shape;3708;p47"/>
            <p:cNvSpPr/>
            <p:nvPr/>
          </p:nvSpPr>
          <p:spPr>
            <a:xfrm>
              <a:off x="4315759" y="484198"/>
              <a:ext cx="384008" cy="270224"/>
            </a:xfrm>
            <a:custGeom>
              <a:avLst/>
              <a:gdLst/>
              <a:ahLst/>
              <a:cxnLst/>
              <a:rect l="l" t="t" r="r" b="b"/>
              <a:pathLst>
                <a:path w="384008" h="270224" extrusionOk="0">
                  <a:moveTo>
                    <a:pt x="103771" y="270224"/>
                  </a:moveTo>
                  <a:lnTo>
                    <a:pt x="0" y="210121"/>
                  </a:lnTo>
                  <a:lnTo>
                    <a:pt x="280238" y="0"/>
                  </a:lnTo>
                  <a:lnTo>
                    <a:pt x="384008" y="60007"/>
                  </a:lnTo>
                  <a:lnTo>
                    <a:pt x="103771" y="270224"/>
                  </a:lnTo>
                  <a:close/>
                </a:path>
              </a:pathLst>
            </a:custGeom>
            <a:solidFill>
              <a:srgbClr val="FF7B7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09" name="Google Shape;3709;p47"/>
            <p:cNvSpPr/>
            <p:nvPr/>
          </p:nvSpPr>
          <p:spPr>
            <a:xfrm>
              <a:off x="4419530" y="544206"/>
              <a:ext cx="384008" cy="270224"/>
            </a:xfrm>
            <a:custGeom>
              <a:avLst/>
              <a:gdLst/>
              <a:ahLst/>
              <a:cxnLst/>
              <a:rect l="l" t="t" r="r" b="b"/>
              <a:pathLst>
                <a:path w="384008" h="270224" extrusionOk="0">
                  <a:moveTo>
                    <a:pt x="103866" y="270224"/>
                  </a:moveTo>
                  <a:lnTo>
                    <a:pt x="0" y="210217"/>
                  </a:lnTo>
                  <a:lnTo>
                    <a:pt x="280238" y="0"/>
                  </a:lnTo>
                  <a:lnTo>
                    <a:pt x="384008" y="60103"/>
                  </a:lnTo>
                  <a:lnTo>
                    <a:pt x="103866" y="270224"/>
                  </a:ln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0" name="Google Shape;3710;p47"/>
            <p:cNvSpPr/>
            <p:nvPr/>
          </p:nvSpPr>
          <p:spPr>
            <a:xfrm>
              <a:off x="4523395" y="604308"/>
              <a:ext cx="383913" cy="270224"/>
            </a:xfrm>
            <a:custGeom>
              <a:avLst/>
              <a:gdLst/>
              <a:ahLst/>
              <a:cxnLst/>
              <a:rect l="l" t="t" r="r" b="b"/>
              <a:pathLst>
                <a:path w="383913" h="270224" extrusionOk="0">
                  <a:moveTo>
                    <a:pt x="103771" y="270224"/>
                  </a:moveTo>
                  <a:lnTo>
                    <a:pt x="0" y="210122"/>
                  </a:lnTo>
                  <a:lnTo>
                    <a:pt x="280143"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1" name="Google Shape;3711;p47"/>
            <p:cNvSpPr/>
            <p:nvPr/>
          </p:nvSpPr>
          <p:spPr>
            <a:xfrm>
              <a:off x="4627166" y="664316"/>
              <a:ext cx="383912" cy="270224"/>
            </a:xfrm>
            <a:custGeom>
              <a:avLst/>
              <a:gdLst/>
              <a:ahLst/>
              <a:cxnLst/>
              <a:rect l="l" t="t" r="r" b="b"/>
              <a:pathLst>
                <a:path w="383912" h="270224" extrusionOk="0">
                  <a:moveTo>
                    <a:pt x="103771" y="270224"/>
                  </a:moveTo>
                  <a:lnTo>
                    <a:pt x="0" y="210217"/>
                  </a:lnTo>
                  <a:lnTo>
                    <a:pt x="280142"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2" name="Google Shape;3712;p47"/>
            <p:cNvSpPr/>
            <p:nvPr/>
          </p:nvSpPr>
          <p:spPr>
            <a:xfrm>
              <a:off x="4730936" y="724419"/>
              <a:ext cx="383913" cy="270224"/>
            </a:xfrm>
            <a:custGeom>
              <a:avLst/>
              <a:gdLst/>
              <a:ahLst/>
              <a:cxnLst/>
              <a:rect l="l" t="t" r="r" b="b"/>
              <a:pathLst>
                <a:path w="383913" h="270224" extrusionOk="0">
                  <a:moveTo>
                    <a:pt x="103771" y="270224"/>
                  </a:moveTo>
                  <a:lnTo>
                    <a:pt x="0" y="210122"/>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3" name="Google Shape;3713;p47"/>
            <p:cNvSpPr/>
            <p:nvPr/>
          </p:nvSpPr>
          <p:spPr>
            <a:xfrm>
              <a:off x="4834707" y="784426"/>
              <a:ext cx="383912" cy="270224"/>
            </a:xfrm>
            <a:custGeom>
              <a:avLst/>
              <a:gdLst/>
              <a:ahLst/>
              <a:cxnLst/>
              <a:rect l="l" t="t" r="r" b="b"/>
              <a:pathLst>
                <a:path w="383912" h="270224" extrusionOk="0">
                  <a:moveTo>
                    <a:pt x="103771" y="270224"/>
                  </a:moveTo>
                  <a:lnTo>
                    <a:pt x="0" y="210217"/>
                  </a:lnTo>
                  <a:lnTo>
                    <a:pt x="280143" y="0"/>
                  </a:lnTo>
                  <a:lnTo>
                    <a:pt x="383913" y="60103"/>
                  </a:lnTo>
                  <a:lnTo>
                    <a:pt x="103771" y="270224"/>
                  </a:ln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4" name="Google Shape;3714;p47"/>
            <p:cNvSpPr/>
            <p:nvPr/>
          </p:nvSpPr>
          <p:spPr>
            <a:xfrm>
              <a:off x="4938478" y="844529"/>
              <a:ext cx="383913" cy="270224"/>
            </a:xfrm>
            <a:custGeom>
              <a:avLst/>
              <a:gdLst/>
              <a:ahLst/>
              <a:cxnLst/>
              <a:rect l="l" t="t" r="r" b="b"/>
              <a:pathLst>
                <a:path w="383913" h="270224" extrusionOk="0">
                  <a:moveTo>
                    <a:pt x="103771" y="270224"/>
                  </a:moveTo>
                  <a:lnTo>
                    <a:pt x="0" y="210121"/>
                  </a:lnTo>
                  <a:lnTo>
                    <a:pt x="280142" y="0"/>
                  </a:lnTo>
                  <a:lnTo>
                    <a:pt x="383913" y="60008"/>
                  </a:lnTo>
                  <a:lnTo>
                    <a:pt x="103771" y="270224"/>
                  </a:lnTo>
                  <a:close/>
                </a:path>
              </a:pathLst>
            </a:custGeom>
            <a:solidFill>
              <a:srgbClr val="FF7B7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5" name="Google Shape;3715;p47"/>
            <p:cNvSpPr/>
            <p:nvPr/>
          </p:nvSpPr>
          <p:spPr>
            <a:xfrm>
              <a:off x="5042248" y="904537"/>
              <a:ext cx="384008" cy="270224"/>
            </a:xfrm>
            <a:custGeom>
              <a:avLst/>
              <a:gdLst/>
              <a:ahLst/>
              <a:cxnLst/>
              <a:rect l="l" t="t" r="r" b="b"/>
              <a:pathLst>
                <a:path w="384008" h="270224" extrusionOk="0">
                  <a:moveTo>
                    <a:pt x="103771" y="270224"/>
                  </a:moveTo>
                  <a:lnTo>
                    <a:pt x="0" y="210217"/>
                  </a:lnTo>
                  <a:lnTo>
                    <a:pt x="280143" y="0"/>
                  </a:lnTo>
                  <a:lnTo>
                    <a:pt x="384008" y="60103"/>
                  </a:lnTo>
                  <a:lnTo>
                    <a:pt x="103771" y="270224"/>
                  </a:ln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6" name="Google Shape;3716;p47"/>
            <p:cNvSpPr/>
            <p:nvPr/>
          </p:nvSpPr>
          <p:spPr>
            <a:xfrm>
              <a:off x="4316519" y="693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7" name="Google Shape;3717;p47"/>
            <p:cNvSpPr/>
            <p:nvPr/>
          </p:nvSpPr>
          <p:spPr>
            <a:xfrm>
              <a:off x="4420290" y="753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8" name="Google Shape;3718;p47"/>
            <p:cNvSpPr/>
            <p:nvPr/>
          </p:nvSpPr>
          <p:spPr>
            <a:xfrm>
              <a:off x="4524441" y="813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19" name="Google Shape;3719;p47"/>
            <p:cNvSpPr/>
            <p:nvPr/>
          </p:nvSpPr>
          <p:spPr>
            <a:xfrm>
              <a:off x="4627926" y="873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0" name="Google Shape;3720;p47"/>
            <p:cNvSpPr/>
            <p:nvPr/>
          </p:nvSpPr>
          <p:spPr>
            <a:xfrm>
              <a:off x="4731697" y="933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1" name="Google Shape;3721;p47"/>
            <p:cNvSpPr/>
            <p:nvPr/>
          </p:nvSpPr>
          <p:spPr>
            <a:xfrm>
              <a:off x="4835467" y="993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2" name="Google Shape;3722;p47"/>
            <p:cNvSpPr/>
            <p:nvPr/>
          </p:nvSpPr>
          <p:spPr>
            <a:xfrm>
              <a:off x="4939238" y="1053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3" name="Google Shape;3723;p47"/>
            <p:cNvSpPr/>
            <p:nvPr/>
          </p:nvSpPr>
          <p:spPr>
            <a:xfrm>
              <a:off x="5043008" y="1113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F4F5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24" name="Google Shape;3724;p47"/>
            <p:cNvGrpSpPr/>
            <p:nvPr/>
          </p:nvGrpSpPr>
          <p:grpSpPr>
            <a:xfrm>
              <a:off x="4316519" y="693558"/>
              <a:ext cx="830259" cy="517637"/>
              <a:chOff x="5840944" y="1418558"/>
              <a:chExt cx="830259" cy="517637"/>
            </a:xfrm>
          </p:grpSpPr>
          <p:sp>
            <p:nvSpPr>
              <p:cNvPr id="3725" name="Google Shape;3725;p47"/>
              <p:cNvSpPr/>
              <p:nvPr/>
            </p:nvSpPr>
            <p:spPr>
              <a:xfrm>
                <a:off x="5840944" y="141855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2005" y="36601"/>
                      <a:pt x="21267" y="70060"/>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6" name="Google Shape;3726;p47"/>
              <p:cNvSpPr/>
              <p:nvPr/>
            </p:nvSpPr>
            <p:spPr>
              <a:xfrm>
                <a:off x="5944715" y="1478661"/>
                <a:ext cx="103865" cy="97152"/>
              </a:xfrm>
              <a:custGeom>
                <a:avLst/>
                <a:gdLst/>
                <a:ahLst/>
                <a:cxnLst/>
                <a:rect l="l" t="t" r="r" b="b"/>
                <a:pathLst>
                  <a:path w="103865" h="97152" extrusionOk="0">
                    <a:moveTo>
                      <a:pt x="51980" y="90011"/>
                    </a:moveTo>
                    <a:cubicBezTo>
                      <a:pt x="80489" y="106680"/>
                      <a:pt x="103866" y="93154"/>
                      <a:pt x="103866" y="60007"/>
                    </a:cubicBezTo>
                    <a:lnTo>
                      <a:pt x="0" y="0"/>
                    </a:lnTo>
                    <a:cubicBezTo>
                      <a:pt x="2005" y="36598"/>
                      <a:pt x="21315" y="70038"/>
                      <a:pt x="51980" y="90011"/>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7" name="Google Shape;3727;p47"/>
              <p:cNvSpPr/>
              <p:nvPr/>
            </p:nvSpPr>
            <p:spPr>
              <a:xfrm>
                <a:off x="6048866" y="153866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29" y="70093"/>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8" name="Google Shape;3728;p47"/>
              <p:cNvSpPr/>
              <p:nvPr/>
            </p:nvSpPr>
            <p:spPr>
              <a:xfrm>
                <a:off x="6152351" y="1598771"/>
                <a:ext cx="103770" cy="97187"/>
              </a:xfrm>
              <a:custGeom>
                <a:avLst/>
                <a:gdLst/>
                <a:ahLst/>
                <a:cxnLst/>
                <a:rect l="l" t="t" r="r" b="b"/>
                <a:pathLst>
                  <a:path w="103770" h="97187" extrusionOk="0">
                    <a:moveTo>
                      <a:pt x="51885" y="90106"/>
                    </a:moveTo>
                    <a:cubicBezTo>
                      <a:pt x="80394" y="106680"/>
                      <a:pt x="103771" y="93154"/>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29" name="Google Shape;3729;p47"/>
              <p:cNvSpPr/>
              <p:nvPr/>
            </p:nvSpPr>
            <p:spPr>
              <a:xfrm>
                <a:off x="6256122" y="1658778"/>
                <a:ext cx="103770" cy="97206"/>
              </a:xfrm>
              <a:custGeom>
                <a:avLst/>
                <a:gdLst/>
                <a:ahLst/>
                <a:cxnLst/>
                <a:rect l="l" t="t" r="r" b="b"/>
                <a:pathLst>
                  <a:path w="103770" h="97206" extrusionOk="0">
                    <a:moveTo>
                      <a:pt x="51885" y="90106"/>
                    </a:moveTo>
                    <a:cubicBezTo>
                      <a:pt x="80394" y="106680"/>
                      <a:pt x="103771" y="93250"/>
                      <a:pt x="103771" y="60103"/>
                    </a:cubicBezTo>
                    <a:lnTo>
                      <a:pt x="0" y="0"/>
                    </a:lnTo>
                    <a:cubicBezTo>
                      <a:pt x="1958" y="36614"/>
                      <a:pt x="21239" y="70093"/>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0" name="Google Shape;3730;p47"/>
              <p:cNvSpPr/>
              <p:nvPr/>
            </p:nvSpPr>
            <p:spPr>
              <a:xfrm>
                <a:off x="6359892" y="171888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1" name="Google Shape;3731;p47"/>
              <p:cNvSpPr/>
              <p:nvPr/>
            </p:nvSpPr>
            <p:spPr>
              <a:xfrm>
                <a:off x="6463663" y="1778889"/>
                <a:ext cx="103770" cy="97206"/>
              </a:xfrm>
              <a:custGeom>
                <a:avLst/>
                <a:gdLst/>
                <a:ahLst/>
                <a:cxnLst/>
                <a:rect l="l" t="t" r="r" b="b"/>
                <a:pathLst>
                  <a:path w="103770" h="97206" extrusionOk="0">
                    <a:moveTo>
                      <a:pt x="51885" y="90106"/>
                    </a:moveTo>
                    <a:cubicBezTo>
                      <a:pt x="80394" y="106680"/>
                      <a:pt x="103770" y="93250"/>
                      <a:pt x="103770" y="60103"/>
                    </a:cubicBezTo>
                    <a:lnTo>
                      <a:pt x="0" y="0"/>
                    </a:lnTo>
                    <a:cubicBezTo>
                      <a:pt x="1863" y="36642"/>
                      <a:pt x="21163" y="70158"/>
                      <a:pt x="51885" y="90106"/>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2" name="Google Shape;3732;p47"/>
              <p:cNvSpPr/>
              <p:nvPr/>
            </p:nvSpPr>
            <p:spPr>
              <a:xfrm>
                <a:off x="6567433" y="1838991"/>
                <a:ext cx="103770" cy="97204"/>
              </a:xfrm>
              <a:custGeom>
                <a:avLst/>
                <a:gdLst/>
                <a:ahLst/>
                <a:cxnLst/>
                <a:rect l="l" t="t" r="r" b="b"/>
                <a:pathLst>
                  <a:path w="103770" h="97204" extrusionOk="0">
                    <a:moveTo>
                      <a:pt x="51885" y="90106"/>
                    </a:moveTo>
                    <a:cubicBezTo>
                      <a:pt x="80394" y="106680"/>
                      <a:pt x="103771" y="93250"/>
                      <a:pt x="103771" y="60008"/>
                    </a:cubicBezTo>
                    <a:lnTo>
                      <a:pt x="0" y="0"/>
                    </a:lnTo>
                    <a:cubicBezTo>
                      <a:pt x="1986" y="36606"/>
                      <a:pt x="21258" y="70071"/>
                      <a:pt x="51885" y="90106"/>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33" name="Google Shape;3733;p47"/>
            <p:cNvSpPr/>
            <p:nvPr/>
          </p:nvSpPr>
          <p:spPr>
            <a:xfrm>
              <a:off x="5776434" y="3835950"/>
              <a:ext cx="422399" cy="244506"/>
            </a:xfrm>
            <a:custGeom>
              <a:avLst/>
              <a:gdLst/>
              <a:ahLst/>
              <a:cxnLst/>
              <a:rect l="l" t="t" r="r" b="b"/>
              <a:pathLst>
                <a:path w="422399" h="244506" extrusionOk="0">
                  <a:moveTo>
                    <a:pt x="375265" y="244507"/>
                  </a:moveTo>
                  <a:lnTo>
                    <a:pt x="0" y="27337"/>
                  </a:lnTo>
                  <a:lnTo>
                    <a:pt x="47039" y="0"/>
                  </a:lnTo>
                  <a:lnTo>
                    <a:pt x="422399" y="217075"/>
                  </a:lnTo>
                  <a:lnTo>
                    <a:pt x="375265" y="244507"/>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4" name="Google Shape;3734;p47"/>
            <p:cNvSpPr/>
            <p:nvPr/>
          </p:nvSpPr>
          <p:spPr>
            <a:xfrm>
              <a:off x="5919927" y="3349699"/>
              <a:ext cx="376785" cy="648842"/>
            </a:xfrm>
            <a:custGeom>
              <a:avLst/>
              <a:gdLst/>
              <a:ahLst/>
              <a:cxnLst/>
              <a:rect l="l" t="t" r="r" b="b"/>
              <a:pathLst>
                <a:path w="376785" h="648842" extrusionOk="0">
                  <a:moveTo>
                    <a:pt x="376786" y="648843"/>
                  </a:moveTo>
                  <a:lnTo>
                    <a:pt x="0" y="430721"/>
                  </a:lnTo>
                  <a:lnTo>
                    <a:pt x="47134" y="0"/>
                  </a:lnTo>
                  <a:lnTo>
                    <a:pt x="329747" y="163544"/>
                  </a:lnTo>
                  <a:lnTo>
                    <a:pt x="376786" y="648843"/>
                  </a:lnTo>
                  <a:close/>
                </a:path>
              </a:pathLst>
            </a:custGeom>
            <a:solidFill>
              <a:srgbClr val="C6555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5" name="Google Shape;3735;p47"/>
            <p:cNvSpPr/>
            <p:nvPr/>
          </p:nvSpPr>
          <p:spPr>
            <a:xfrm>
              <a:off x="5821952" y="3404277"/>
              <a:ext cx="376880" cy="648747"/>
            </a:xfrm>
            <a:custGeom>
              <a:avLst/>
              <a:gdLst/>
              <a:ahLst/>
              <a:cxnLst/>
              <a:rect l="l" t="t" r="r" b="b"/>
              <a:pathLst>
                <a:path w="376880" h="648747" extrusionOk="0">
                  <a:moveTo>
                    <a:pt x="376881" y="648748"/>
                  </a:moveTo>
                  <a:lnTo>
                    <a:pt x="0" y="430721"/>
                  </a:lnTo>
                  <a:lnTo>
                    <a:pt x="47134" y="0"/>
                  </a:lnTo>
                  <a:lnTo>
                    <a:pt x="329747" y="163544"/>
                  </a:lnTo>
                  <a:lnTo>
                    <a:pt x="376881" y="648748"/>
                  </a:lnTo>
                  <a:close/>
                </a:path>
              </a:pathLst>
            </a:custGeom>
            <a:solidFill>
              <a:srgbClr val="FF6C6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6" name="Google Shape;3736;p47"/>
            <p:cNvSpPr/>
            <p:nvPr/>
          </p:nvSpPr>
          <p:spPr>
            <a:xfrm>
              <a:off x="6151700" y="3513243"/>
              <a:ext cx="145012" cy="539781"/>
            </a:xfrm>
            <a:custGeom>
              <a:avLst/>
              <a:gdLst/>
              <a:ahLst/>
              <a:cxnLst/>
              <a:rect l="l" t="t" r="r" b="b"/>
              <a:pathLst>
                <a:path w="145012" h="539781" extrusionOk="0">
                  <a:moveTo>
                    <a:pt x="47134" y="539782"/>
                  </a:moveTo>
                  <a:lnTo>
                    <a:pt x="145013" y="485299"/>
                  </a:lnTo>
                  <a:lnTo>
                    <a:pt x="97974" y="0"/>
                  </a:lnTo>
                  <a:lnTo>
                    <a:pt x="0" y="54578"/>
                  </a:lnTo>
                  <a:lnTo>
                    <a:pt x="47134" y="539782"/>
                  </a:lnTo>
                  <a:close/>
                </a:path>
              </a:pathLst>
            </a:custGeom>
            <a:solidFill>
              <a:srgbClr val="DD626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7" name="Google Shape;3737;p47"/>
            <p:cNvSpPr/>
            <p:nvPr/>
          </p:nvSpPr>
          <p:spPr>
            <a:xfrm>
              <a:off x="5869087" y="3349699"/>
              <a:ext cx="97973" cy="104584"/>
            </a:xfrm>
            <a:custGeom>
              <a:avLst/>
              <a:gdLst/>
              <a:ahLst/>
              <a:cxnLst/>
              <a:rect l="l" t="t" r="r" b="b"/>
              <a:pathLst>
                <a:path w="97973" h="104584" extrusionOk="0">
                  <a:moveTo>
                    <a:pt x="0" y="54578"/>
                  </a:moveTo>
                  <a:lnTo>
                    <a:pt x="97974" y="0"/>
                  </a:lnTo>
                  <a:lnTo>
                    <a:pt x="86476" y="104584"/>
                  </a:lnTo>
                  <a:lnTo>
                    <a:pt x="0" y="54578"/>
                  </a:lnTo>
                  <a:close/>
                </a:path>
              </a:pathLst>
            </a:custGeom>
            <a:solidFill>
              <a:srgbClr val="C6555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8" name="Google Shape;3738;p47"/>
            <p:cNvSpPr/>
            <p:nvPr/>
          </p:nvSpPr>
          <p:spPr>
            <a:xfrm>
              <a:off x="5939787" y="3382376"/>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5"/>
                    <a:pt x="31739" y="-14008"/>
                    <a:pt x="70606" y="8471"/>
                  </a:cubicBezTo>
                  <a:cubicBezTo>
                    <a:pt x="109472" y="30950"/>
                    <a:pt x="141211" y="91815"/>
                    <a:pt x="141211" y="143536"/>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39" name="Google Shape;3739;p47"/>
            <p:cNvSpPr/>
            <p:nvPr/>
          </p:nvSpPr>
          <p:spPr>
            <a:xfrm>
              <a:off x="6031584" y="3326084"/>
              <a:ext cx="141211" cy="143535"/>
            </a:xfrm>
            <a:custGeom>
              <a:avLst/>
              <a:gdLst/>
              <a:ahLst/>
              <a:cxnLst/>
              <a:rect l="l" t="t" r="r" b="b"/>
              <a:pathLst>
                <a:path w="141211" h="143535" extrusionOk="0">
                  <a:moveTo>
                    <a:pt x="141211" y="143536"/>
                  </a:moveTo>
                  <a:lnTo>
                    <a:pt x="123821" y="133439"/>
                  </a:lnTo>
                  <a:cubicBezTo>
                    <a:pt x="123821" y="92767"/>
                    <a:pt x="99969" y="45904"/>
                    <a:pt x="70606" y="28664"/>
                  </a:cubicBezTo>
                  <a:cubicBezTo>
                    <a:pt x="41242" y="11424"/>
                    <a:pt x="17485" y="30950"/>
                    <a:pt x="17485" y="71622"/>
                  </a:cubicBezTo>
                  <a:lnTo>
                    <a:pt x="0" y="61525"/>
                  </a:lnTo>
                  <a:cubicBezTo>
                    <a:pt x="0" y="9804"/>
                    <a:pt x="31739" y="-14008"/>
                    <a:pt x="70606" y="8471"/>
                  </a:cubicBezTo>
                  <a:cubicBezTo>
                    <a:pt x="109472" y="30950"/>
                    <a:pt x="141211" y="92291"/>
                    <a:pt x="141211" y="143536"/>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0" name="Google Shape;3740;p47"/>
            <p:cNvSpPr/>
            <p:nvPr/>
          </p:nvSpPr>
          <p:spPr>
            <a:xfrm>
              <a:off x="5273451" y="4003686"/>
              <a:ext cx="608559" cy="352234"/>
            </a:xfrm>
            <a:custGeom>
              <a:avLst/>
              <a:gdLst/>
              <a:ahLst/>
              <a:cxnLst/>
              <a:rect l="l" t="t" r="r" b="b"/>
              <a:pathLst>
                <a:path w="608559" h="352234" extrusionOk="0">
                  <a:moveTo>
                    <a:pt x="540709" y="352234"/>
                  </a:moveTo>
                  <a:lnTo>
                    <a:pt x="0" y="39529"/>
                  </a:lnTo>
                  <a:lnTo>
                    <a:pt x="67850" y="0"/>
                  </a:lnTo>
                  <a:lnTo>
                    <a:pt x="608559" y="312801"/>
                  </a:lnTo>
                  <a:lnTo>
                    <a:pt x="540709" y="352234"/>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1" name="Google Shape;3741;p47"/>
            <p:cNvSpPr/>
            <p:nvPr/>
          </p:nvSpPr>
          <p:spPr>
            <a:xfrm>
              <a:off x="5480232" y="3303313"/>
              <a:ext cx="542799" cy="934592"/>
            </a:xfrm>
            <a:custGeom>
              <a:avLst/>
              <a:gdLst/>
              <a:ahLst/>
              <a:cxnLst/>
              <a:rect l="l" t="t" r="r" b="b"/>
              <a:pathLst>
                <a:path w="542799" h="934592" extrusionOk="0">
                  <a:moveTo>
                    <a:pt x="542800" y="934593"/>
                  </a:moveTo>
                  <a:lnTo>
                    <a:pt x="0" y="620458"/>
                  </a:lnTo>
                  <a:lnTo>
                    <a:pt x="67850" y="0"/>
                  </a:lnTo>
                  <a:lnTo>
                    <a:pt x="474950" y="235648"/>
                  </a:lnTo>
                  <a:lnTo>
                    <a:pt x="542800" y="934593"/>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2" name="Google Shape;3742;p47"/>
            <p:cNvSpPr/>
            <p:nvPr/>
          </p:nvSpPr>
          <p:spPr>
            <a:xfrm>
              <a:off x="5339115" y="3381894"/>
              <a:ext cx="542894" cy="934592"/>
            </a:xfrm>
            <a:custGeom>
              <a:avLst/>
              <a:gdLst/>
              <a:ahLst/>
              <a:cxnLst/>
              <a:rect l="l" t="t" r="r" b="b"/>
              <a:pathLst>
                <a:path w="542894" h="934592" extrusionOk="0">
                  <a:moveTo>
                    <a:pt x="542895" y="934593"/>
                  </a:moveTo>
                  <a:lnTo>
                    <a:pt x="0" y="620458"/>
                  </a:lnTo>
                  <a:lnTo>
                    <a:pt x="67850" y="0"/>
                  </a:lnTo>
                  <a:lnTo>
                    <a:pt x="475045" y="235553"/>
                  </a:lnTo>
                  <a:lnTo>
                    <a:pt x="542895" y="934593"/>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3" name="Google Shape;3743;p47"/>
            <p:cNvSpPr/>
            <p:nvPr/>
          </p:nvSpPr>
          <p:spPr>
            <a:xfrm>
              <a:off x="5814160" y="3538961"/>
              <a:ext cx="208871" cy="777525"/>
            </a:xfrm>
            <a:custGeom>
              <a:avLst/>
              <a:gdLst/>
              <a:ahLst/>
              <a:cxnLst/>
              <a:rect l="l" t="t" r="r" b="b"/>
              <a:pathLst>
                <a:path w="208871" h="777525" extrusionOk="0">
                  <a:moveTo>
                    <a:pt x="67850" y="777526"/>
                  </a:moveTo>
                  <a:lnTo>
                    <a:pt x="208871" y="698945"/>
                  </a:lnTo>
                  <a:lnTo>
                    <a:pt x="141021" y="0"/>
                  </a:lnTo>
                  <a:lnTo>
                    <a:pt x="0" y="78486"/>
                  </a:lnTo>
                  <a:lnTo>
                    <a:pt x="67850" y="777526"/>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4" name="Google Shape;3744;p47"/>
            <p:cNvSpPr/>
            <p:nvPr/>
          </p:nvSpPr>
          <p:spPr>
            <a:xfrm>
              <a:off x="5406965" y="3303313"/>
              <a:ext cx="141116" cy="150685"/>
            </a:xfrm>
            <a:custGeom>
              <a:avLst/>
              <a:gdLst/>
              <a:ahLst/>
              <a:cxnLst/>
              <a:rect l="l" t="t" r="r" b="b"/>
              <a:pathLst>
                <a:path w="141116" h="150685" extrusionOk="0">
                  <a:moveTo>
                    <a:pt x="0" y="78581"/>
                  </a:moveTo>
                  <a:lnTo>
                    <a:pt x="141117" y="0"/>
                  </a:lnTo>
                  <a:lnTo>
                    <a:pt x="124582" y="150685"/>
                  </a:lnTo>
                  <a:lnTo>
                    <a:pt x="0" y="78581"/>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5" name="Google Shape;3745;p47"/>
            <p:cNvSpPr/>
            <p:nvPr/>
          </p:nvSpPr>
          <p:spPr>
            <a:xfrm>
              <a:off x="5508835" y="3350470"/>
              <a:ext cx="203454" cy="206683"/>
            </a:xfrm>
            <a:custGeom>
              <a:avLst/>
              <a:gdLst/>
              <a:ahLst/>
              <a:cxnLst/>
              <a:rect l="l" t="t" r="r" b="b"/>
              <a:pathLst>
                <a:path w="203454" h="206683" extrusionOk="0">
                  <a:moveTo>
                    <a:pt x="203455" y="206684"/>
                  </a:moveTo>
                  <a:lnTo>
                    <a:pt x="178367" y="191730"/>
                  </a:lnTo>
                  <a:cubicBezTo>
                    <a:pt x="178367" y="133151"/>
                    <a:pt x="143967" y="65619"/>
                    <a:pt x="101775" y="41235"/>
                  </a:cubicBezTo>
                  <a:cubicBezTo>
                    <a:pt x="59582" y="16851"/>
                    <a:pt x="25087" y="44473"/>
                    <a:pt x="25087" y="103052"/>
                  </a:cubicBezTo>
                  <a:lnTo>
                    <a:pt x="0" y="88574"/>
                  </a:lnTo>
                  <a:cubicBezTo>
                    <a:pt x="0" y="13993"/>
                    <a:pt x="45613" y="-20297"/>
                    <a:pt x="101775" y="12374"/>
                  </a:cubicBezTo>
                  <a:cubicBezTo>
                    <a:pt x="157936" y="45045"/>
                    <a:pt x="203455" y="132103"/>
                    <a:pt x="203455" y="206684"/>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6" name="Google Shape;3746;p47"/>
            <p:cNvSpPr/>
            <p:nvPr/>
          </p:nvSpPr>
          <p:spPr>
            <a:xfrm>
              <a:off x="5641209" y="3269779"/>
              <a:ext cx="203454" cy="206316"/>
            </a:xfrm>
            <a:custGeom>
              <a:avLst/>
              <a:gdLst/>
              <a:ahLst/>
              <a:cxnLst/>
              <a:rect l="l" t="t" r="r" b="b"/>
              <a:pathLst>
                <a:path w="203454" h="206316" extrusionOk="0">
                  <a:moveTo>
                    <a:pt x="203455" y="206317"/>
                  </a:moveTo>
                  <a:lnTo>
                    <a:pt x="178367" y="191744"/>
                  </a:lnTo>
                  <a:cubicBezTo>
                    <a:pt x="178367" y="133165"/>
                    <a:pt x="143967" y="65633"/>
                    <a:pt x="101775" y="41153"/>
                  </a:cubicBezTo>
                  <a:cubicBezTo>
                    <a:pt x="59582" y="16674"/>
                    <a:pt x="25088" y="44487"/>
                    <a:pt x="25088" y="103066"/>
                  </a:cubicBezTo>
                  <a:lnTo>
                    <a:pt x="0" y="88588"/>
                  </a:lnTo>
                  <a:cubicBezTo>
                    <a:pt x="0" y="13912"/>
                    <a:pt x="45708" y="-20283"/>
                    <a:pt x="101775" y="12388"/>
                  </a:cubicBezTo>
                  <a:cubicBezTo>
                    <a:pt x="157842" y="45059"/>
                    <a:pt x="203455" y="131641"/>
                    <a:pt x="203455" y="206317"/>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7" name="Google Shape;3747;p47"/>
            <p:cNvSpPr/>
            <p:nvPr/>
          </p:nvSpPr>
          <p:spPr>
            <a:xfrm>
              <a:off x="3370326" y="2746576"/>
              <a:ext cx="431236" cy="248888"/>
            </a:xfrm>
            <a:custGeom>
              <a:avLst/>
              <a:gdLst/>
              <a:ahLst/>
              <a:cxnLst/>
              <a:rect l="l" t="t" r="r" b="b"/>
              <a:pathLst>
                <a:path w="431236" h="248888" extrusionOk="0">
                  <a:moveTo>
                    <a:pt x="203170" y="248888"/>
                  </a:moveTo>
                  <a:lnTo>
                    <a:pt x="0" y="132016"/>
                  </a:lnTo>
                  <a:lnTo>
                    <a:pt x="228162" y="0"/>
                  </a:lnTo>
                  <a:lnTo>
                    <a:pt x="431237" y="116967"/>
                  </a:lnTo>
                  <a:lnTo>
                    <a:pt x="203170" y="248888"/>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8" name="Google Shape;3748;p47"/>
            <p:cNvSpPr/>
            <p:nvPr/>
          </p:nvSpPr>
          <p:spPr>
            <a:xfrm>
              <a:off x="3388571" y="2474923"/>
              <a:ext cx="435798" cy="252221"/>
            </a:xfrm>
            <a:custGeom>
              <a:avLst/>
              <a:gdLst/>
              <a:ahLst/>
              <a:cxnLst/>
              <a:rect l="l" t="t" r="r" b="b"/>
              <a:pathLst>
                <a:path w="435798" h="252221" extrusionOk="0">
                  <a:moveTo>
                    <a:pt x="217899" y="252222"/>
                  </a:moveTo>
                  <a:lnTo>
                    <a:pt x="0" y="126111"/>
                  </a:lnTo>
                  <a:lnTo>
                    <a:pt x="217899" y="0"/>
                  </a:lnTo>
                  <a:lnTo>
                    <a:pt x="435798" y="126111"/>
                  </a:lnTo>
                  <a:lnTo>
                    <a:pt x="217899" y="252222"/>
                  </a:lnTo>
                  <a:close/>
                </a:path>
              </a:pathLst>
            </a:custGeom>
            <a:solidFill>
              <a:srgbClr val="EFDA8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49" name="Google Shape;3749;p47"/>
            <p:cNvSpPr/>
            <p:nvPr/>
          </p:nvSpPr>
          <p:spPr>
            <a:xfrm>
              <a:off x="3606470" y="2623608"/>
              <a:ext cx="203169" cy="352710"/>
            </a:xfrm>
            <a:custGeom>
              <a:avLst/>
              <a:gdLst/>
              <a:ahLst/>
              <a:cxnLst/>
              <a:rect l="l" t="t" r="r" b="b"/>
              <a:pathLst>
                <a:path w="203169" h="352710" extrusionOk="0">
                  <a:moveTo>
                    <a:pt x="203170" y="235172"/>
                  </a:moveTo>
                  <a:lnTo>
                    <a:pt x="0" y="352711"/>
                  </a:lnTo>
                  <a:lnTo>
                    <a:pt x="0" y="117538"/>
                  </a:lnTo>
                  <a:lnTo>
                    <a:pt x="203170" y="0"/>
                  </a:lnTo>
                  <a:lnTo>
                    <a:pt x="203170" y="235172"/>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0" name="Google Shape;3750;p47"/>
            <p:cNvSpPr/>
            <p:nvPr/>
          </p:nvSpPr>
          <p:spPr>
            <a:xfrm>
              <a:off x="3403301" y="2623608"/>
              <a:ext cx="203169" cy="352710"/>
            </a:xfrm>
            <a:custGeom>
              <a:avLst/>
              <a:gdLst/>
              <a:ahLst/>
              <a:cxnLst/>
              <a:rect l="l" t="t" r="r" b="b"/>
              <a:pathLst>
                <a:path w="203169" h="352710" extrusionOk="0">
                  <a:moveTo>
                    <a:pt x="203170" y="352711"/>
                  </a:moveTo>
                  <a:lnTo>
                    <a:pt x="0" y="235172"/>
                  </a:lnTo>
                  <a:lnTo>
                    <a:pt x="0" y="0"/>
                  </a:lnTo>
                  <a:lnTo>
                    <a:pt x="203170" y="117538"/>
                  </a:lnTo>
                  <a:lnTo>
                    <a:pt x="203170" y="352711"/>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1" name="Google Shape;3751;p47"/>
            <p:cNvSpPr/>
            <p:nvPr/>
          </p:nvSpPr>
          <p:spPr>
            <a:xfrm>
              <a:off x="3403301" y="2623608"/>
              <a:ext cx="203169" cy="177736"/>
            </a:xfrm>
            <a:custGeom>
              <a:avLst/>
              <a:gdLst/>
              <a:ahLst/>
              <a:cxnLst/>
              <a:rect l="l" t="t" r="r" b="b"/>
              <a:pathLst>
                <a:path w="203169" h="177736" extrusionOk="0">
                  <a:moveTo>
                    <a:pt x="0" y="0"/>
                  </a:moveTo>
                  <a:lnTo>
                    <a:pt x="0" y="61532"/>
                  </a:lnTo>
                  <a:lnTo>
                    <a:pt x="203170" y="177737"/>
                  </a:lnTo>
                  <a:lnTo>
                    <a:pt x="203170" y="117824"/>
                  </a:lnTo>
                  <a:lnTo>
                    <a:pt x="0"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2" name="Google Shape;3752;p47"/>
            <p:cNvSpPr/>
            <p:nvPr/>
          </p:nvSpPr>
          <p:spPr>
            <a:xfrm>
              <a:off x="3606470" y="2623608"/>
              <a:ext cx="203169" cy="177736"/>
            </a:xfrm>
            <a:custGeom>
              <a:avLst/>
              <a:gdLst/>
              <a:ahLst/>
              <a:cxnLst/>
              <a:rect l="l" t="t" r="r" b="b"/>
              <a:pathLst>
                <a:path w="203169" h="177736" extrusionOk="0">
                  <a:moveTo>
                    <a:pt x="203170" y="0"/>
                  </a:moveTo>
                  <a:lnTo>
                    <a:pt x="203170" y="65913"/>
                  </a:lnTo>
                  <a:lnTo>
                    <a:pt x="0" y="177737"/>
                  </a:lnTo>
                  <a:lnTo>
                    <a:pt x="0" y="117824"/>
                  </a:lnTo>
                  <a:lnTo>
                    <a:pt x="203170"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3" name="Google Shape;3753;p47"/>
            <p:cNvSpPr/>
            <p:nvPr/>
          </p:nvSpPr>
          <p:spPr>
            <a:xfrm>
              <a:off x="3388571" y="2601034"/>
              <a:ext cx="217899" cy="189547"/>
            </a:xfrm>
            <a:custGeom>
              <a:avLst/>
              <a:gdLst/>
              <a:ahLst/>
              <a:cxnLst/>
              <a:rect l="l" t="t" r="r" b="b"/>
              <a:pathLst>
                <a:path w="217899" h="189547" extrusionOk="0">
                  <a:moveTo>
                    <a:pt x="0" y="0"/>
                  </a:moveTo>
                  <a:lnTo>
                    <a:pt x="0" y="65151"/>
                  </a:lnTo>
                  <a:lnTo>
                    <a:pt x="217899" y="189547"/>
                  </a:lnTo>
                  <a:lnTo>
                    <a:pt x="217899" y="126111"/>
                  </a:lnTo>
                  <a:lnTo>
                    <a:pt x="0" y="0"/>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4" name="Google Shape;3754;p47"/>
            <p:cNvSpPr/>
            <p:nvPr/>
          </p:nvSpPr>
          <p:spPr>
            <a:xfrm>
              <a:off x="3606470" y="2601034"/>
              <a:ext cx="217899" cy="189547"/>
            </a:xfrm>
            <a:custGeom>
              <a:avLst/>
              <a:gdLst/>
              <a:ahLst/>
              <a:cxnLst/>
              <a:rect l="l" t="t" r="r" b="b"/>
              <a:pathLst>
                <a:path w="217899" h="189547" extrusionOk="0">
                  <a:moveTo>
                    <a:pt x="0" y="189547"/>
                  </a:moveTo>
                  <a:lnTo>
                    <a:pt x="217899" y="70295"/>
                  </a:lnTo>
                  <a:lnTo>
                    <a:pt x="217899" y="0"/>
                  </a:lnTo>
                  <a:lnTo>
                    <a:pt x="0" y="126111"/>
                  </a:lnTo>
                  <a:lnTo>
                    <a:pt x="0" y="189547"/>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5" name="Google Shape;3755;p47"/>
            <p:cNvSpPr/>
            <p:nvPr/>
          </p:nvSpPr>
          <p:spPr>
            <a:xfrm>
              <a:off x="6048784" y="4120462"/>
              <a:ext cx="389804" cy="224885"/>
            </a:xfrm>
            <a:custGeom>
              <a:avLst/>
              <a:gdLst/>
              <a:ahLst/>
              <a:cxnLst/>
              <a:rect l="l" t="t" r="r" b="b"/>
              <a:pathLst>
                <a:path w="389804" h="224885" extrusionOk="0">
                  <a:moveTo>
                    <a:pt x="183404" y="224885"/>
                  </a:moveTo>
                  <a:lnTo>
                    <a:pt x="0" y="119444"/>
                  </a:lnTo>
                  <a:lnTo>
                    <a:pt x="206401" y="0"/>
                  </a:lnTo>
                  <a:lnTo>
                    <a:pt x="389805" y="105537"/>
                  </a:lnTo>
                  <a:lnTo>
                    <a:pt x="183404" y="224885"/>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6" name="Google Shape;3756;p47"/>
            <p:cNvSpPr/>
            <p:nvPr/>
          </p:nvSpPr>
          <p:spPr>
            <a:xfrm>
              <a:off x="6065699" y="3875193"/>
              <a:ext cx="393415" cy="227647"/>
            </a:xfrm>
            <a:custGeom>
              <a:avLst/>
              <a:gdLst/>
              <a:ahLst/>
              <a:cxnLst/>
              <a:rect l="l" t="t" r="r" b="b"/>
              <a:pathLst>
                <a:path w="393415" h="227647" extrusionOk="0">
                  <a:moveTo>
                    <a:pt x="196708" y="227647"/>
                  </a:moveTo>
                  <a:lnTo>
                    <a:pt x="0" y="113824"/>
                  </a:lnTo>
                  <a:lnTo>
                    <a:pt x="196708" y="0"/>
                  </a:lnTo>
                  <a:lnTo>
                    <a:pt x="393416" y="113824"/>
                  </a:lnTo>
                  <a:lnTo>
                    <a:pt x="196708" y="227647"/>
                  </a:lnTo>
                  <a:close/>
                </a:path>
              </a:pathLst>
            </a:custGeom>
            <a:solidFill>
              <a:srgbClr val="EFDA8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7" name="Google Shape;3757;p47"/>
            <p:cNvSpPr/>
            <p:nvPr/>
          </p:nvSpPr>
          <p:spPr>
            <a:xfrm>
              <a:off x="6262407" y="4009401"/>
              <a:ext cx="183404" cy="318420"/>
            </a:xfrm>
            <a:custGeom>
              <a:avLst/>
              <a:gdLst/>
              <a:ahLst/>
              <a:cxnLst/>
              <a:rect l="l" t="t" r="r" b="b"/>
              <a:pathLst>
                <a:path w="183404" h="318420" extrusionOk="0">
                  <a:moveTo>
                    <a:pt x="183404" y="212312"/>
                  </a:moveTo>
                  <a:lnTo>
                    <a:pt x="0" y="318421"/>
                  </a:lnTo>
                  <a:lnTo>
                    <a:pt x="0" y="106109"/>
                  </a:lnTo>
                  <a:lnTo>
                    <a:pt x="183404" y="0"/>
                  </a:lnTo>
                  <a:lnTo>
                    <a:pt x="183404" y="212312"/>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8" name="Google Shape;3758;p47"/>
            <p:cNvSpPr/>
            <p:nvPr/>
          </p:nvSpPr>
          <p:spPr>
            <a:xfrm>
              <a:off x="6079003" y="4009401"/>
              <a:ext cx="183403" cy="318420"/>
            </a:xfrm>
            <a:custGeom>
              <a:avLst/>
              <a:gdLst/>
              <a:ahLst/>
              <a:cxnLst/>
              <a:rect l="l" t="t" r="r" b="b"/>
              <a:pathLst>
                <a:path w="183403" h="318420" extrusionOk="0">
                  <a:moveTo>
                    <a:pt x="183404" y="318421"/>
                  </a:moveTo>
                  <a:lnTo>
                    <a:pt x="0" y="212312"/>
                  </a:lnTo>
                  <a:lnTo>
                    <a:pt x="0" y="0"/>
                  </a:lnTo>
                  <a:lnTo>
                    <a:pt x="183404" y="106109"/>
                  </a:lnTo>
                  <a:lnTo>
                    <a:pt x="183404" y="318421"/>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59" name="Google Shape;3759;p47"/>
            <p:cNvSpPr/>
            <p:nvPr/>
          </p:nvSpPr>
          <p:spPr>
            <a:xfrm>
              <a:off x="6079003" y="4009401"/>
              <a:ext cx="183403" cy="160496"/>
            </a:xfrm>
            <a:custGeom>
              <a:avLst/>
              <a:gdLst/>
              <a:ahLst/>
              <a:cxnLst/>
              <a:rect l="l" t="t" r="r" b="b"/>
              <a:pathLst>
                <a:path w="183403" h="160496" extrusionOk="0">
                  <a:moveTo>
                    <a:pt x="0" y="0"/>
                  </a:moveTo>
                  <a:lnTo>
                    <a:pt x="0" y="55531"/>
                  </a:lnTo>
                  <a:lnTo>
                    <a:pt x="183404" y="160496"/>
                  </a:lnTo>
                  <a:lnTo>
                    <a:pt x="183404" y="106394"/>
                  </a:lnTo>
                  <a:lnTo>
                    <a:pt x="0"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0" name="Google Shape;3760;p47"/>
            <p:cNvSpPr/>
            <p:nvPr/>
          </p:nvSpPr>
          <p:spPr>
            <a:xfrm>
              <a:off x="6262407" y="4009401"/>
              <a:ext cx="183404" cy="160496"/>
            </a:xfrm>
            <a:custGeom>
              <a:avLst/>
              <a:gdLst/>
              <a:ahLst/>
              <a:cxnLst/>
              <a:rect l="l" t="t" r="r" b="b"/>
              <a:pathLst>
                <a:path w="183404" h="160496" extrusionOk="0">
                  <a:moveTo>
                    <a:pt x="183404" y="0"/>
                  </a:moveTo>
                  <a:lnTo>
                    <a:pt x="183404" y="59531"/>
                  </a:lnTo>
                  <a:lnTo>
                    <a:pt x="0" y="160496"/>
                  </a:lnTo>
                  <a:lnTo>
                    <a:pt x="0" y="106394"/>
                  </a:lnTo>
                  <a:lnTo>
                    <a:pt x="183404" y="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1" name="Google Shape;3761;p47"/>
            <p:cNvSpPr/>
            <p:nvPr/>
          </p:nvSpPr>
          <p:spPr>
            <a:xfrm>
              <a:off x="6065699" y="3989017"/>
              <a:ext cx="196707" cy="171164"/>
            </a:xfrm>
            <a:custGeom>
              <a:avLst/>
              <a:gdLst/>
              <a:ahLst/>
              <a:cxnLst/>
              <a:rect l="l" t="t" r="r" b="b"/>
              <a:pathLst>
                <a:path w="196707" h="171164" extrusionOk="0">
                  <a:moveTo>
                    <a:pt x="0" y="0"/>
                  </a:moveTo>
                  <a:lnTo>
                    <a:pt x="0" y="58864"/>
                  </a:lnTo>
                  <a:lnTo>
                    <a:pt x="196708" y="171164"/>
                  </a:lnTo>
                  <a:lnTo>
                    <a:pt x="196708" y="113824"/>
                  </a:lnTo>
                  <a:lnTo>
                    <a:pt x="0" y="0"/>
                  </a:lnTo>
                  <a:close/>
                </a:path>
              </a:pathLst>
            </a:custGeom>
            <a:solidFill>
              <a:srgbClr val="E2C97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2" name="Google Shape;3762;p47"/>
            <p:cNvSpPr/>
            <p:nvPr/>
          </p:nvSpPr>
          <p:spPr>
            <a:xfrm>
              <a:off x="6262407" y="3989017"/>
              <a:ext cx="196708" cy="171164"/>
            </a:xfrm>
            <a:custGeom>
              <a:avLst/>
              <a:gdLst/>
              <a:ahLst/>
              <a:cxnLst/>
              <a:rect l="l" t="t" r="r" b="b"/>
              <a:pathLst>
                <a:path w="196708" h="171164" extrusionOk="0">
                  <a:moveTo>
                    <a:pt x="0" y="171164"/>
                  </a:moveTo>
                  <a:lnTo>
                    <a:pt x="196708" y="63437"/>
                  </a:lnTo>
                  <a:lnTo>
                    <a:pt x="196708" y="0"/>
                  </a:lnTo>
                  <a:lnTo>
                    <a:pt x="0" y="113824"/>
                  </a:lnTo>
                  <a:lnTo>
                    <a:pt x="0" y="171164"/>
                  </a:lnTo>
                  <a:close/>
                </a:path>
              </a:pathLst>
            </a:custGeom>
            <a:solidFill>
              <a:srgbClr val="D1B66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3" name="Google Shape;3763;p47"/>
            <p:cNvSpPr/>
            <p:nvPr/>
          </p:nvSpPr>
          <p:spPr>
            <a:xfrm>
              <a:off x="3676221" y="3054710"/>
              <a:ext cx="439504" cy="254317"/>
            </a:xfrm>
            <a:custGeom>
              <a:avLst/>
              <a:gdLst/>
              <a:ahLst/>
              <a:cxnLst/>
              <a:rect l="l" t="t" r="r" b="b"/>
              <a:pathLst>
                <a:path w="439504" h="254317" extrusionOk="0">
                  <a:moveTo>
                    <a:pt x="390470" y="254317"/>
                  </a:moveTo>
                  <a:lnTo>
                    <a:pt x="0" y="28480"/>
                  </a:lnTo>
                  <a:lnTo>
                    <a:pt x="49034" y="0"/>
                  </a:lnTo>
                  <a:lnTo>
                    <a:pt x="439504" y="225838"/>
                  </a:lnTo>
                  <a:lnTo>
                    <a:pt x="390470" y="254317"/>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4" name="Google Shape;3764;p47"/>
            <p:cNvSpPr/>
            <p:nvPr/>
          </p:nvSpPr>
          <p:spPr>
            <a:xfrm>
              <a:off x="3825510" y="2548837"/>
              <a:ext cx="392085" cy="674941"/>
            </a:xfrm>
            <a:custGeom>
              <a:avLst/>
              <a:gdLst/>
              <a:ahLst/>
              <a:cxnLst/>
              <a:rect l="l" t="t" r="r" b="b"/>
              <a:pathLst>
                <a:path w="392085" h="674941" extrusionOk="0">
                  <a:moveTo>
                    <a:pt x="392085" y="674942"/>
                  </a:moveTo>
                  <a:lnTo>
                    <a:pt x="0" y="448056"/>
                  </a:lnTo>
                  <a:lnTo>
                    <a:pt x="49034" y="0"/>
                  </a:lnTo>
                  <a:lnTo>
                    <a:pt x="343051" y="170212"/>
                  </a:lnTo>
                  <a:lnTo>
                    <a:pt x="392085" y="674942"/>
                  </a:lnTo>
                  <a:close/>
                </a:path>
              </a:pathLst>
            </a:custGeom>
            <a:solidFill>
              <a:srgbClr val="C6555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5" name="Google Shape;3765;p47"/>
            <p:cNvSpPr/>
            <p:nvPr/>
          </p:nvSpPr>
          <p:spPr>
            <a:xfrm>
              <a:off x="3723640" y="2605606"/>
              <a:ext cx="392085" cy="674941"/>
            </a:xfrm>
            <a:custGeom>
              <a:avLst/>
              <a:gdLst/>
              <a:ahLst/>
              <a:cxnLst/>
              <a:rect l="l" t="t" r="r" b="b"/>
              <a:pathLst>
                <a:path w="392085" h="674941" extrusionOk="0">
                  <a:moveTo>
                    <a:pt x="392085" y="674942"/>
                  </a:moveTo>
                  <a:lnTo>
                    <a:pt x="0" y="448056"/>
                  </a:lnTo>
                  <a:lnTo>
                    <a:pt x="49034" y="0"/>
                  </a:lnTo>
                  <a:lnTo>
                    <a:pt x="343051" y="170117"/>
                  </a:lnTo>
                  <a:lnTo>
                    <a:pt x="392085" y="674942"/>
                  </a:lnTo>
                  <a:close/>
                </a:path>
              </a:pathLst>
            </a:custGeom>
            <a:solidFill>
              <a:srgbClr val="FF6C6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6" name="Google Shape;3766;p47"/>
            <p:cNvSpPr/>
            <p:nvPr/>
          </p:nvSpPr>
          <p:spPr>
            <a:xfrm>
              <a:off x="4066691" y="2719049"/>
              <a:ext cx="150904" cy="561498"/>
            </a:xfrm>
            <a:custGeom>
              <a:avLst/>
              <a:gdLst/>
              <a:ahLst/>
              <a:cxnLst/>
              <a:rect l="l" t="t" r="r" b="b"/>
              <a:pathLst>
                <a:path w="150904" h="561498" extrusionOk="0">
                  <a:moveTo>
                    <a:pt x="49034" y="561499"/>
                  </a:moveTo>
                  <a:lnTo>
                    <a:pt x="150904" y="504730"/>
                  </a:lnTo>
                  <a:lnTo>
                    <a:pt x="101870" y="0"/>
                  </a:lnTo>
                  <a:lnTo>
                    <a:pt x="0" y="56674"/>
                  </a:lnTo>
                  <a:lnTo>
                    <a:pt x="49034" y="561499"/>
                  </a:lnTo>
                  <a:close/>
                </a:path>
              </a:pathLst>
            </a:custGeom>
            <a:solidFill>
              <a:srgbClr val="DD626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7" name="Google Shape;3767;p47"/>
            <p:cNvSpPr/>
            <p:nvPr/>
          </p:nvSpPr>
          <p:spPr>
            <a:xfrm>
              <a:off x="3772674" y="2548837"/>
              <a:ext cx="101869" cy="108775"/>
            </a:xfrm>
            <a:custGeom>
              <a:avLst/>
              <a:gdLst/>
              <a:ahLst/>
              <a:cxnLst/>
              <a:rect l="l" t="t" r="r" b="b"/>
              <a:pathLst>
                <a:path w="101869" h="108775" extrusionOk="0">
                  <a:moveTo>
                    <a:pt x="0" y="56769"/>
                  </a:moveTo>
                  <a:lnTo>
                    <a:pt x="101870" y="0"/>
                  </a:lnTo>
                  <a:lnTo>
                    <a:pt x="89992" y="108775"/>
                  </a:lnTo>
                  <a:lnTo>
                    <a:pt x="0" y="56769"/>
                  </a:lnTo>
                  <a:close/>
                </a:path>
              </a:pathLst>
            </a:custGeom>
            <a:solidFill>
              <a:srgbClr val="C6555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8" name="Google Shape;3768;p47"/>
            <p:cNvSpPr/>
            <p:nvPr/>
          </p:nvSpPr>
          <p:spPr>
            <a:xfrm>
              <a:off x="3846226" y="2583526"/>
              <a:ext cx="146913" cy="149048"/>
            </a:xfrm>
            <a:custGeom>
              <a:avLst/>
              <a:gdLst/>
              <a:ahLst/>
              <a:cxnLst/>
              <a:rect l="l" t="t" r="r" b="b"/>
              <a:pathLst>
                <a:path w="146913" h="149048" extrusionOk="0">
                  <a:moveTo>
                    <a:pt x="146913" y="149049"/>
                  </a:moveTo>
                  <a:lnTo>
                    <a:pt x="128858" y="138571"/>
                  </a:lnTo>
                  <a:cubicBezTo>
                    <a:pt x="128858" y="96185"/>
                    <a:pt x="103961" y="47417"/>
                    <a:pt x="73457" y="29796"/>
                  </a:cubicBezTo>
                  <a:cubicBezTo>
                    <a:pt x="42953" y="12175"/>
                    <a:pt x="18150" y="32177"/>
                    <a:pt x="18150" y="74468"/>
                  </a:cubicBezTo>
                  <a:lnTo>
                    <a:pt x="0" y="63991"/>
                  </a:lnTo>
                  <a:cubicBezTo>
                    <a:pt x="0" y="10174"/>
                    <a:pt x="32975" y="-14591"/>
                    <a:pt x="73457" y="8841"/>
                  </a:cubicBezTo>
                  <a:cubicBezTo>
                    <a:pt x="113939" y="32272"/>
                    <a:pt x="146913" y="94756"/>
                    <a:pt x="146913" y="149049"/>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69" name="Google Shape;3769;p47"/>
            <p:cNvSpPr/>
            <p:nvPr/>
          </p:nvSpPr>
          <p:spPr>
            <a:xfrm>
              <a:off x="3941824" y="2524566"/>
              <a:ext cx="146913" cy="149048"/>
            </a:xfrm>
            <a:custGeom>
              <a:avLst/>
              <a:gdLst/>
              <a:ahLst/>
              <a:cxnLst/>
              <a:rect l="l" t="t" r="r" b="b"/>
              <a:pathLst>
                <a:path w="146913" h="149048" extrusionOk="0">
                  <a:moveTo>
                    <a:pt x="146913" y="149049"/>
                  </a:moveTo>
                  <a:lnTo>
                    <a:pt x="128858" y="138571"/>
                  </a:lnTo>
                  <a:cubicBezTo>
                    <a:pt x="128858" y="96280"/>
                    <a:pt x="103961" y="47417"/>
                    <a:pt x="73457" y="29796"/>
                  </a:cubicBezTo>
                  <a:cubicBezTo>
                    <a:pt x="42953" y="12175"/>
                    <a:pt x="18150" y="32177"/>
                    <a:pt x="18150" y="74468"/>
                  </a:cubicBezTo>
                  <a:lnTo>
                    <a:pt x="0" y="63991"/>
                  </a:lnTo>
                  <a:cubicBezTo>
                    <a:pt x="0" y="10174"/>
                    <a:pt x="32975" y="-14591"/>
                    <a:pt x="73457" y="8841"/>
                  </a:cubicBezTo>
                  <a:cubicBezTo>
                    <a:pt x="113939" y="32272"/>
                    <a:pt x="146913" y="95137"/>
                    <a:pt x="146913" y="149049"/>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0" name="Google Shape;3770;p47"/>
            <p:cNvSpPr/>
            <p:nvPr/>
          </p:nvSpPr>
          <p:spPr>
            <a:xfrm>
              <a:off x="2533225" y="4605761"/>
              <a:ext cx="828643" cy="479488"/>
            </a:xfrm>
            <a:custGeom>
              <a:avLst/>
              <a:gdLst/>
              <a:ahLst/>
              <a:cxnLst/>
              <a:rect l="l" t="t" r="r" b="b"/>
              <a:pathLst>
                <a:path w="828643" h="479488" extrusionOk="0">
                  <a:moveTo>
                    <a:pt x="828644" y="239744"/>
                  </a:moveTo>
                  <a:cubicBezTo>
                    <a:pt x="828644" y="372151"/>
                    <a:pt x="643146" y="479489"/>
                    <a:pt x="414322" y="479489"/>
                  </a:cubicBezTo>
                  <a:cubicBezTo>
                    <a:pt x="185498" y="479489"/>
                    <a:pt x="0" y="372151"/>
                    <a:pt x="0" y="239744"/>
                  </a:cubicBezTo>
                  <a:cubicBezTo>
                    <a:pt x="0" y="107337"/>
                    <a:pt x="185498" y="0"/>
                    <a:pt x="414322" y="0"/>
                  </a:cubicBezTo>
                  <a:cubicBezTo>
                    <a:pt x="643146" y="0"/>
                    <a:pt x="828644" y="107337"/>
                    <a:pt x="828644" y="239744"/>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1" name="Google Shape;3771;p47"/>
            <p:cNvSpPr/>
            <p:nvPr/>
          </p:nvSpPr>
          <p:spPr>
            <a:xfrm>
              <a:off x="2599924" y="3049662"/>
              <a:ext cx="198618" cy="433482"/>
            </a:xfrm>
            <a:custGeom>
              <a:avLst/>
              <a:gdLst/>
              <a:ahLst/>
              <a:cxnLst/>
              <a:rect l="l" t="t" r="r" b="b"/>
              <a:pathLst>
                <a:path w="198618" h="433482" extrusionOk="0">
                  <a:moveTo>
                    <a:pt x="43818" y="0"/>
                  </a:moveTo>
                  <a:cubicBezTo>
                    <a:pt x="39161" y="40386"/>
                    <a:pt x="-8828" y="214503"/>
                    <a:pt x="1435" y="274130"/>
                  </a:cubicBezTo>
                  <a:cubicBezTo>
                    <a:pt x="11698" y="333756"/>
                    <a:pt x="175811" y="433483"/>
                    <a:pt x="175811" y="433483"/>
                  </a:cubicBezTo>
                  <a:lnTo>
                    <a:pt x="198618" y="331375"/>
                  </a:lnTo>
                  <a:lnTo>
                    <a:pt x="107676" y="242221"/>
                  </a:lnTo>
                  <a:lnTo>
                    <a:pt x="132289" y="73438"/>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2" name="Google Shape;3772;p47"/>
            <p:cNvSpPr/>
            <p:nvPr/>
          </p:nvSpPr>
          <p:spPr>
            <a:xfrm>
              <a:off x="2627967" y="2871431"/>
              <a:ext cx="142827" cy="275330"/>
            </a:xfrm>
            <a:custGeom>
              <a:avLst/>
              <a:gdLst/>
              <a:ahLst/>
              <a:cxnLst/>
              <a:rect l="l" t="t" r="r" b="b"/>
              <a:pathLst>
                <a:path w="142827" h="275330" extrusionOk="0">
                  <a:moveTo>
                    <a:pt x="142827" y="6685"/>
                  </a:moveTo>
                  <a:cubicBezTo>
                    <a:pt x="109783" y="-8688"/>
                    <a:pt x="70489" y="3237"/>
                    <a:pt x="51505" y="34403"/>
                  </a:cubicBezTo>
                  <a:cubicBezTo>
                    <a:pt x="27368" y="74408"/>
                    <a:pt x="2281" y="211949"/>
                    <a:pt x="0" y="235381"/>
                  </a:cubicBezTo>
                  <a:cubicBezTo>
                    <a:pt x="0" y="235381"/>
                    <a:pt x="33925" y="282339"/>
                    <a:pt x="84670" y="274433"/>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3" name="Google Shape;3773;p47"/>
            <p:cNvSpPr/>
            <p:nvPr/>
          </p:nvSpPr>
          <p:spPr>
            <a:xfrm>
              <a:off x="2942472" y="4777576"/>
              <a:ext cx="307903" cy="173671"/>
            </a:xfrm>
            <a:custGeom>
              <a:avLst/>
              <a:gdLst/>
              <a:ahLst/>
              <a:cxnLst/>
              <a:rect l="l" t="t" r="r" b="b"/>
              <a:pathLst>
                <a:path w="307903" h="173671" extrusionOk="0">
                  <a:moveTo>
                    <a:pt x="15623" y="41640"/>
                  </a:moveTo>
                  <a:cubicBezTo>
                    <a:pt x="51311" y="51556"/>
                    <a:pt x="89465" y="46936"/>
                    <a:pt x="121769" y="28781"/>
                  </a:cubicBezTo>
                  <a:cubicBezTo>
                    <a:pt x="147332" y="29543"/>
                    <a:pt x="286167" y="-29988"/>
                    <a:pt x="305078" y="20018"/>
                  </a:cubicBezTo>
                  <a:cubicBezTo>
                    <a:pt x="321613" y="63833"/>
                    <a:pt x="261555" y="104410"/>
                    <a:pt x="229056" y="112221"/>
                  </a:cubicBezTo>
                  <a:cubicBezTo>
                    <a:pt x="158925" y="129270"/>
                    <a:pt x="107040" y="164322"/>
                    <a:pt x="78911" y="170228"/>
                  </a:cubicBezTo>
                  <a:cubicBezTo>
                    <a:pt x="57910" y="174705"/>
                    <a:pt x="30732" y="177562"/>
                    <a:pt x="14007" y="160703"/>
                  </a:cubicBezTo>
                  <a:cubicBezTo>
                    <a:pt x="-5759" y="141176"/>
                    <a:pt x="-4048" y="67834"/>
                    <a:pt x="15623" y="4164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4" name="Google Shape;3774;p47"/>
            <p:cNvSpPr/>
            <p:nvPr/>
          </p:nvSpPr>
          <p:spPr>
            <a:xfrm>
              <a:off x="2947261" y="4806358"/>
              <a:ext cx="303072" cy="144889"/>
            </a:xfrm>
            <a:custGeom>
              <a:avLst/>
              <a:gdLst/>
              <a:ahLst/>
              <a:cxnLst/>
              <a:rect l="l" t="t" r="r" b="b"/>
              <a:pathLst>
                <a:path w="303072" h="144889" extrusionOk="0">
                  <a:moveTo>
                    <a:pt x="74407" y="129349"/>
                  </a:moveTo>
                  <a:cubicBezTo>
                    <a:pt x="102915" y="123349"/>
                    <a:pt x="154420" y="88297"/>
                    <a:pt x="224551" y="71247"/>
                  </a:cubicBezTo>
                  <a:cubicBezTo>
                    <a:pt x="251539" y="64770"/>
                    <a:pt x="297913" y="35243"/>
                    <a:pt x="302569" y="0"/>
                  </a:cubicBezTo>
                  <a:cubicBezTo>
                    <a:pt x="308841" y="40386"/>
                    <a:pt x="255055" y="76200"/>
                    <a:pt x="224551" y="83439"/>
                  </a:cubicBezTo>
                  <a:cubicBezTo>
                    <a:pt x="154420" y="100489"/>
                    <a:pt x="102535" y="135541"/>
                    <a:pt x="74407" y="141446"/>
                  </a:cubicBezTo>
                  <a:cubicBezTo>
                    <a:pt x="53406" y="145923"/>
                    <a:pt x="26228" y="148780"/>
                    <a:pt x="9503" y="131921"/>
                  </a:cubicBezTo>
                  <a:cubicBezTo>
                    <a:pt x="5060" y="127130"/>
                    <a:pt x="1805" y="121348"/>
                    <a:pt x="0" y="115062"/>
                  </a:cubicBezTo>
                  <a:cubicBezTo>
                    <a:pt x="24707" y="136017"/>
                    <a:pt x="53406" y="133731"/>
                    <a:pt x="74407" y="129349"/>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5" name="Google Shape;3775;p47"/>
            <p:cNvSpPr/>
            <p:nvPr/>
          </p:nvSpPr>
          <p:spPr>
            <a:xfrm>
              <a:off x="2717232" y="4676188"/>
              <a:ext cx="307831" cy="173712"/>
            </a:xfrm>
            <a:custGeom>
              <a:avLst/>
              <a:gdLst/>
              <a:ahLst/>
              <a:cxnLst/>
              <a:rect l="l" t="t" r="r" b="b"/>
              <a:pathLst>
                <a:path w="307831" h="173712" extrusionOk="0">
                  <a:moveTo>
                    <a:pt x="15552" y="41682"/>
                  </a:moveTo>
                  <a:cubicBezTo>
                    <a:pt x="51240" y="51598"/>
                    <a:pt x="89394" y="46978"/>
                    <a:pt x="121698" y="28823"/>
                  </a:cubicBezTo>
                  <a:cubicBezTo>
                    <a:pt x="147260" y="29585"/>
                    <a:pt x="286096" y="-30041"/>
                    <a:pt x="305007" y="20060"/>
                  </a:cubicBezTo>
                  <a:cubicBezTo>
                    <a:pt x="321542" y="63875"/>
                    <a:pt x="261484" y="104452"/>
                    <a:pt x="228984" y="112262"/>
                  </a:cubicBezTo>
                  <a:cubicBezTo>
                    <a:pt x="158854" y="129312"/>
                    <a:pt x="106969" y="164364"/>
                    <a:pt x="78840" y="170269"/>
                  </a:cubicBezTo>
                  <a:cubicBezTo>
                    <a:pt x="57839" y="174746"/>
                    <a:pt x="30661" y="177604"/>
                    <a:pt x="13936" y="160744"/>
                  </a:cubicBezTo>
                  <a:cubicBezTo>
                    <a:pt x="-5735" y="141218"/>
                    <a:pt x="-4024" y="67781"/>
                    <a:pt x="15552" y="41682"/>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6" name="Google Shape;3776;p47"/>
            <p:cNvSpPr/>
            <p:nvPr/>
          </p:nvSpPr>
          <p:spPr>
            <a:xfrm>
              <a:off x="2722045" y="4705011"/>
              <a:ext cx="303068" cy="144889"/>
            </a:xfrm>
            <a:custGeom>
              <a:avLst/>
              <a:gdLst/>
              <a:ahLst/>
              <a:cxnLst/>
              <a:rect l="l" t="t" r="r" b="b"/>
              <a:pathLst>
                <a:path w="303068" h="144889" extrusionOk="0">
                  <a:moveTo>
                    <a:pt x="74407" y="129254"/>
                  </a:moveTo>
                  <a:cubicBezTo>
                    <a:pt x="102915" y="123349"/>
                    <a:pt x="154420" y="88297"/>
                    <a:pt x="224551" y="71247"/>
                  </a:cubicBezTo>
                  <a:cubicBezTo>
                    <a:pt x="251539" y="64770"/>
                    <a:pt x="297913" y="35147"/>
                    <a:pt x="302569" y="0"/>
                  </a:cubicBezTo>
                  <a:cubicBezTo>
                    <a:pt x="308841" y="40386"/>
                    <a:pt x="254580" y="76200"/>
                    <a:pt x="224551" y="83439"/>
                  </a:cubicBezTo>
                  <a:cubicBezTo>
                    <a:pt x="154420" y="100489"/>
                    <a:pt x="102535" y="135541"/>
                    <a:pt x="74407" y="141446"/>
                  </a:cubicBezTo>
                  <a:cubicBezTo>
                    <a:pt x="53406" y="145923"/>
                    <a:pt x="26228" y="148781"/>
                    <a:pt x="9503" y="131921"/>
                  </a:cubicBezTo>
                  <a:cubicBezTo>
                    <a:pt x="5040" y="127178"/>
                    <a:pt x="1781" y="121425"/>
                    <a:pt x="0" y="115158"/>
                  </a:cubicBezTo>
                  <a:cubicBezTo>
                    <a:pt x="24707" y="135827"/>
                    <a:pt x="53406" y="133731"/>
                    <a:pt x="74407" y="12925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7" name="Google Shape;3777;p47"/>
            <p:cNvSpPr/>
            <p:nvPr/>
          </p:nvSpPr>
          <p:spPr>
            <a:xfrm>
              <a:off x="2717265" y="3551725"/>
              <a:ext cx="450461" cy="1274557"/>
            </a:xfrm>
            <a:custGeom>
              <a:avLst/>
              <a:gdLst/>
              <a:ahLst/>
              <a:cxnLst/>
              <a:rect l="l" t="t" r="r" b="b"/>
              <a:pathLst>
                <a:path w="450461" h="1274557" extrusionOk="0">
                  <a:moveTo>
                    <a:pt x="12857" y="788003"/>
                  </a:moveTo>
                  <a:cubicBezTo>
                    <a:pt x="18809" y="736320"/>
                    <a:pt x="29529" y="685305"/>
                    <a:pt x="44882" y="635603"/>
                  </a:cubicBezTo>
                  <a:cubicBezTo>
                    <a:pt x="44882" y="635603"/>
                    <a:pt x="35379" y="504063"/>
                    <a:pt x="30532" y="379381"/>
                  </a:cubicBezTo>
                  <a:cubicBezTo>
                    <a:pt x="25021" y="238125"/>
                    <a:pt x="-23919" y="113157"/>
                    <a:pt x="14758" y="0"/>
                  </a:cubicBezTo>
                  <a:lnTo>
                    <a:pt x="450461" y="97155"/>
                  </a:lnTo>
                  <a:cubicBezTo>
                    <a:pt x="450461" y="97155"/>
                    <a:pt x="424138" y="661606"/>
                    <a:pt x="418247" y="729901"/>
                  </a:cubicBezTo>
                  <a:cubicBezTo>
                    <a:pt x="415050" y="783088"/>
                    <a:pt x="408543" y="836019"/>
                    <a:pt x="398766" y="888397"/>
                  </a:cubicBezTo>
                  <a:cubicBezTo>
                    <a:pt x="378810" y="997934"/>
                    <a:pt x="346500" y="1258538"/>
                    <a:pt x="346500" y="1258538"/>
                  </a:cubicBezTo>
                  <a:cubicBezTo>
                    <a:pt x="300412" y="1285304"/>
                    <a:pt x="239974" y="1270445"/>
                    <a:pt x="239974" y="1270445"/>
                  </a:cubicBezTo>
                  <a:cubicBezTo>
                    <a:pt x="239974" y="1270445"/>
                    <a:pt x="243300" y="940975"/>
                    <a:pt x="246246" y="862013"/>
                  </a:cubicBezTo>
                  <a:cubicBezTo>
                    <a:pt x="249857" y="765620"/>
                    <a:pt x="252803" y="772954"/>
                    <a:pt x="252803" y="772954"/>
                  </a:cubicBezTo>
                  <a:lnTo>
                    <a:pt x="238454" y="533400"/>
                  </a:lnTo>
                  <a:lnTo>
                    <a:pt x="228951" y="413956"/>
                  </a:lnTo>
                  <a:cubicBezTo>
                    <a:pt x="228951" y="413956"/>
                    <a:pt x="216882" y="501587"/>
                    <a:pt x="209090" y="579882"/>
                  </a:cubicBezTo>
                  <a:cubicBezTo>
                    <a:pt x="202248" y="648176"/>
                    <a:pt x="185808" y="709898"/>
                    <a:pt x="167373" y="837057"/>
                  </a:cubicBezTo>
                  <a:cubicBezTo>
                    <a:pt x="151503" y="947261"/>
                    <a:pt x="125655" y="1168813"/>
                    <a:pt x="125655" y="1168813"/>
                  </a:cubicBezTo>
                  <a:cubicBezTo>
                    <a:pt x="79567" y="1195673"/>
                    <a:pt x="17038" y="1173385"/>
                    <a:pt x="17038" y="1173385"/>
                  </a:cubicBezTo>
                  <a:cubicBezTo>
                    <a:pt x="17038" y="1173385"/>
                    <a:pt x="314" y="883634"/>
                    <a:pt x="12857" y="788003"/>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8" name="Google Shape;3778;p47"/>
            <p:cNvSpPr/>
            <p:nvPr/>
          </p:nvSpPr>
          <p:spPr>
            <a:xfrm>
              <a:off x="2775050" y="2505974"/>
              <a:ext cx="327076" cy="524521"/>
            </a:xfrm>
            <a:custGeom>
              <a:avLst/>
              <a:gdLst/>
              <a:ahLst/>
              <a:cxnLst/>
              <a:rect l="l" t="t" r="r" b="b"/>
              <a:pathLst>
                <a:path w="327076" h="524521" extrusionOk="0">
                  <a:moveTo>
                    <a:pt x="18646" y="374524"/>
                  </a:moveTo>
                  <a:cubicBezTo>
                    <a:pt x="51811" y="376143"/>
                    <a:pt x="76518" y="384716"/>
                    <a:pt x="80699" y="374524"/>
                  </a:cubicBezTo>
                  <a:cubicBezTo>
                    <a:pt x="84240" y="357350"/>
                    <a:pt x="86779" y="339986"/>
                    <a:pt x="88302" y="322518"/>
                  </a:cubicBezTo>
                  <a:cubicBezTo>
                    <a:pt x="84406" y="312993"/>
                    <a:pt x="81175" y="302515"/>
                    <a:pt x="81175" y="302515"/>
                  </a:cubicBezTo>
                  <a:cubicBezTo>
                    <a:pt x="39457" y="276797"/>
                    <a:pt x="26343" y="231649"/>
                    <a:pt x="20832" y="178690"/>
                  </a:cubicBezTo>
                  <a:cubicBezTo>
                    <a:pt x="11329" y="88869"/>
                    <a:pt x="59888" y="10288"/>
                    <a:pt x="149595" y="858"/>
                  </a:cubicBezTo>
                  <a:cubicBezTo>
                    <a:pt x="233790" y="-7905"/>
                    <a:pt x="295843" y="51436"/>
                    <a:pt x="312378" y="132875"/>
                  </a:cubicBezTo>
                  <a:cubicBezTo>
                    <a:pt x="321310" y="173166"/>
                    <a:pt x="338986" y="249175"/>
                    <a:pt x="315038" y="315374"/>
                  </a:cubicBezTo>
                  <a:cubicBezTo>
                    <a:pt x="301640" y="352426"/>
                    <a:pt x="284344" y="382049"/>
                    <a:pt x="267049" y="387478"/>
                  </a:cubicBezTo>
                  <a:cubicBezTo>
                    <a:pt x="250377" y="387059"/>
                    <a:pt x="233746" y="385592"/>
                    <a:pt x="217255" y="383096"/>
                  </a:cubicBezTo>
                  <a:lnTo>
                    <a:pt x="217255" y="383096"/>
                  </a:lnTo>
                  <a:cubicBezTo>
                    <a:pt x="217255" y="383096"/>
                    <a:pt x="212788" y="408052"/>
                    <a:pt x="209747" y="424054"/>
                  </a:cubicBezTo>
                  <a:cubicBezTo>
                    <a:pt x="206707" y="440056"/>
                    <a:pt x="207847" y="448533"/>
                    <a:pt x="239681" y="468155"/>
                  </a:cubicBezTo>
                  <a:cubicBezTo>
                    <a:pt x="271516" y="487776"/>
                    <a:pt x="191597" y="528162"/>
                    <a:pt x="139332" y="524257"/>
                  </a:cubicBezTo>
                  <a:cubicBezTo>
                    <a:pt x="87066" y="520352"/>
                    <a:pt x="28339" y="488634"/>
                    <a:pt x="12279" y="454820"/>
                  </a:cubicBezTo>
                  <a:cubicBezTo>
                    <a:pt x="-5681" y="417863"/>
                    <a:pt x="-4256" y="373476"/>
                    <a:pt x="18646" y="374524"/>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79" name="Google Shape;3779;p47"/>
            <p:cNvSpPr/>
            <p:nvPr/>
          </p:nvSpPr>
          <p:spPr>
            <a:xfrm>
              <a:off x="2667800" y="2877512"/>
              <a:ext cx="502799" cy="834581"/>
            </a:xfrm>
            <a:custGeom>
              <a:avLst/>
              <a:gdLst/>
              <a:ahLst/>
              <a:cxnLst/>
              <a:rect l="l" t="t" r="r" b="b"/>
              <a:pathLst>
                <a:path w="502799" h="834581" extrusionOk="0">
                  <a:moveTo>
                    <a:pt x="173885" y="7939"/>
                  </a:moveTo>
                  <a:cubicBezTo>
                    <a:pt x="164383" y="30894"/>
                    <a:pt x="188044" y="58993"/>
                    <a:pt x="249908" y="78614"/>
                  </a:cubicBezTo>
                  <a:cubicBezTo>
                    <a:pt x="311771" y="98236"/>
                    <a:pt x="317853" y="72995"/>
                    <a:pt x="317853" y="72995"/>
                  </a:cubicBezTo>
                  <a:cubicBezTo>
                    <a:pt x="317853" y="72995"/>
                    <a:pt x="409270" y="114714"/>
                    <a:pt x="439013" y="135574"/>
                  </a:cubicBezTo>
                  <a:cubicBezTo>
                    <a:pt x="476359" y="161768"/>
                    <a:pt x="492989" y="237587"/>
                    <a:pt x="498026" y="365603"/>
                  </a:cubicBezTo>
                  <a:cubicBezTo>
                    <a:pt x="503822" y="513812"/>
                    <a:pt x="504393" y="733649"/>
                    <a:pt x="499451" y="771558"/>
                  </a:cubicBezTo>
                  <a:cubicBezTo>
                    <a:pt x="499451" y="771558"/>
                    <a:pt x="429511" y="841376"/>
                    <a:pt x="340089" y="834042"/>
                  </a:cubicBezTo>
                  <a:cubicBezTo>
                    <a:pt x="250668" y="826708"/>
                    <a:pt x="100144" y="747270"/>
                    <a:pt x="63558" y="686024"/>
                  </a:cubicBezTo>
                  <a:cubicBezTo>
                    <a:pt x="64603" y="556103"/>
                    <a:pt x="79808" y="534957"/>
                    <a:pt x="58806" y="460091"/>
                  </a:cubicBezTo>
                  <a:cubicBezTo>
                    <a:pt x="10722" y="288641"/>
                    <a:pt x="-14555" y="218632"/>
                    <a:pt x="8822" y="104808"/>
                  </a:cubicBezTo>
                  <a:cubicBezTo>
                    <a:pt x="27827" y="10987"/>
                    <a:pt x="55005" y="-729"/>
                    <a:pt x="91971" y="33"/>
                  </a:cubicBezTo>
                  <a:cubicBezTo>
                    <a:pt x="119400" y="1166"/>
                    <a:pt x="146745" y="3805"/>
                    <a:pt x="173885" y="7939"/>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0" name="Google Shape;3780;p47"/>
            <p:cNvSpPr/>
            <p:nvPr/>
          </p:nvSpPr>
          <p:spPr>
            <a:xfrm>
              <a:off x="3024379" y="2981457"/>
              <a:ext cx="633923" cy="498110"/>
            </a:xfrm>
            <a:custGeom>
              <a:avLst/>
              <a:gdLst/>
              <a:ahLst/>
              <a:cxnLst/>
              <a:rect l="l" t="t" r="r" b="b"/>
              <a:pathLst>
                <a:path w="633923" h="498110" extrusionOk="0">
                  <a:moveTo>
                    <a:pt x="282563" y="384245"/>
                  </a:moveTo>
                  <a:cubicBezTo>
                    <a:pt x="209107" y="402723"/>
                    <a:pt x="191907" y="356336"/>
                    <a:pt x="182214" y="317570"/>
                  </a:cubicBezTo>
                  <a:cubicBezTo>
                    <a:pt x="158837" y="224510"/>
                    <a:pt x="146293" y="140500"/>
                    <a:pt x="128903" y="87731"/>
                  </a:cubicBezTo>
                  <a:cubicBezTo>
                    <a:pt x="108377" y="25438"/>
                    <a:pt x="86901" y="15532"/>
                    <a:pt x="56682" y="3435"/>
                  </a:cubicBezTo>
                  <a:cubicBezTo>
                    <a:pt x="21236" y="-10853"/>
                    <a:pt x="-9268" y="19151"/>
                    <a:pt x="2611" y="98685"/>
                  </a:cubicBezTo>
                  <a:cubicBezTo>
                    <a:pt x="16485" y="192506"/>
                    <a:pt x="34825" y="258324"/>
                    <a:pt x="69796" y="369195"/>
                  </a:cubicBezTo>
                  <a:cubicBezTo>
                    <a:pt x="79298" y="397770"/>
                    <a:pt x="99444" y="449681"/>
                    <a:pt x="130138" y="474542"/>
                  </a:cubicBezTo>
                  <a:cubicBezTo>
                    <a:pt x="168150" y="505212"/>
                    <a:pt x="225166" y="503879"/>
                    <a:pt x="311357" y="482447"/>
                  </a:cubicBezTo>
                  <a:cubicBezTo>
                    <a:pt x="348133" y="472922"/>
                    <a:pt x="388519" y="451205"/>
                    <a:pt x="458175" y="418630"/>
                  </a:cubicBezTo>
                  <a:cubicBezTo>
                    <a:pt x="477181" y="409867"/>
                    <a:pt x="491435" y="404056"/>
                    <a:pt x="527260" y="387293"/>
                  </a:cubicBezTo>
                  <a:cubicBezTo>
                    <a:pt x="563086" y="370529"/>
                    <a:pt x="600432" y="342620"/>
                    <a:pt x="619247" y="315284"/>
                  </a:cubicBezTo>
                  <a:cubicBezTo>
                    <a:pt x="638063" y="287947"/>
                    <a:pt x="634832" y="270706"/>
                    <a:pt x="630936" y="264515"/>
                  </a:cubicBezTo>
                  <a:cubicBezTo>
                    <a:pt x="626089" y="256705"/>
                    <a:pt x="623429" y="262896"/>
                    <a:pt x="613356" y="274040"/>
                  </a:cubicBezTo>
                  <a:cubicBezTo>
                    <a:pt x="598835" y="293424"/>
                    <a:pt x="580932" y="310007"/>
                    <a:pt x="560520" y="322999"/>
                  </a:cubicBezTo>
                  <a:cubicBezTo>
                    <a:pt x="560520" y="322999"/>
                    <a:pt x="583707" y="298996"/>
                    <a:pt x="596346" y="283375"/>
                  </a:cubicBezTo>
                  <a:cubicBezTo>
                    <a:pt x="607569" y="269535"/>
                    <a:pt x="616900" y="254257"/>
                    <a:pt x="624094" y="237940"/>
                  </a:cubicBezTo>
                  <a:cubicBezTo>
                    <a:pt x="630746" y="222034"/>
                    <a:pt x="617062" y="200412"/>
                    <a:pt x="606609" y="211747"/>
                  </a:cubicBezTo>
                  <a:cubicBezTo>
                    <a:pt x="596156" y="223081"/>
                    <a:pt x="591309" y="234607"/>
                    <a:pt x="572304" y="257467"/>
                  </a:cubicBezTo>
                  <a:cubicBezTo>
                    <a:pt x="562297" y="269621"/>
                    <a:pt x="550875" y="280527"/>
                    <a:pt x="538284" y="289947"/>
                  </a:cubicBezTo>
                  <a:cubicBezTo>
                    <a:pt x="550048" y="273974"/>
                    <a:pt x="560539" y="257095"/>
                    <a:pt x="569643" y="239464"/>
                  </a:cubicBezTo>
                  <a:cubicBezTo>
                    <a:pt x="581711" y="214795"/>
                    <a:pt x="541134" y="227654"/>
                    <a:pt x="518423" y="251656"/>
                  </a:cubicBezTo>
                  <a:cubicBezTo>
                    <a:pt x="501603" y="269087"/>
                    <a:pt x="487349" y="279184"/>
                    <a:pt x="486968" y="274326"/>
                  </a:cubicBezTo>
                  <a:cubicBezTo>
                    <a:pt x="486588" y="269468"/>
                    <a:pt x="453804" y="304711"/>
                    <a:pt x="437174" y="321951"/>
                  </a:cubicBezTo>
                  <a:cubicBezTo>
                    <a:pt x="419119" y="342144"/>
                    <a:pt x="352314" y="366623"/>
                    <a:pt x="282563" y="38424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1" name="Google Shape;3781;p47"/>
            <p:cNvSpPr/>
            <p:nvPr/>
          </p:nvSpPr>
          <p:spPr>
            <a:xfrm>
              <a:off x="3001678" y="2971210"/>
              <a:ext cx="194366" cy="284908"/>
            </a:xfrm>
            <a:custGeom>
              <a:avLst/>
              <a:gdLst/>
              <a:ahLst/>
              <a:cxnLst/>
              <a:rect l="l" t="t" r="r" b="b"/>
              <a:pathLst>
                <a:path w="194366" h="284908" extrusionOk="0">
                  <a:moveTo>
                    <a:pt x="52205" y="1299"/>
                  </a:moveTo>
                  <a:cubicBezTo>
                    <a:pt x="101239" y="-5940"/>
                    <a:pt x="135925" y="16158"/>
                    <a:pt x="157496" y="90644"/>
                  </a:cubicBezTo>
                  <a:cubicBezTo>
                    <a:pt x="179067" y="165129"/>
                    <a:pt x="194367" y="226184"/>
                    <a:pt x="194367" y="226184"/>
                  </a:cubicBezTo>
                  <a:cubicBezTo>
                    <a:pt x="174970" y="254293"/>
                    <a:pt x="145545" y="273867"/>
                    <a:pt x="112168" y="280858"/>
                  </a:cubicBezTo>
                  <a:cubicBezTo>
                    <a:pt x="53535" y="295146"/>
                    <a:pt x="32439" y="267047"/>
                    <a:pt x="32439" y="267047"/>
                  </a:cubicBezTo>
                  <a:cubicBezTo>
                    <a:pt x="32439" y="267047"/>
                    <a:pt x="16189" y="189037"/>
                    <a:pt x="6021" y="135888"/>
                  </a:cubicBezTo>
                  <a:cubicBezTo>
                    <a:pt x="-4147" y="82738"/>
                    <a:pt x="-8423" y="10348"/>
                    <a:pt x="52205" y="1299"/>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2" name="Google Shape;3782;p47"/>
            <p:cNvSpPr/>
            <p:nvPr/>
          </p:nvSpPr>
          <p:spPr>
            <a:xfrm>
              <a:off x="2785215" y="2483249"/>
              <a:ext cx="317013" cy="350275"/>
            </a:xfrm>
            <a:custGeom>
              <a:avLst/>
              <a:gdLst/>
              <a:ahLst/>
              <a:cxnLst/>
              <a:rect l="l" t="t" r="r" b="b"/>
              <a:pathLst>
                <a:path w="317013" h="350275" extrusionOk="0">
                  <a:moveTo>
                    <a:pt x="299172" y="144551"/>
                  </a:moveTo>
                  <a:cubicBezTo>
                    <a:pt x="299172" y="144551"/>
                    <a:pt x="376620" y="26441"/>
                    <a:pt x="208800" y="2438"/>
                  </a:cubicBezTo>
                  <a:cubicBezTo>
                    <a:pt x="87735" y="-14898"/>
                    <a:pt x="10002" y="63017"/>
                    <a:pt x="974" y="147599"/>
                  </a:cubicBezTo>
                  <a:cubicBezTo>
                    <a:pt x="-7579" y="228466"/>
                    <a:pt x="42026" y="312381"/>
                    <a:pt x="77947" y="345623"/>
                  </a:cubicBezTo>
                  <a:cubicBezTo>
                    <a:pt x="95432" y="351910"/>
                    <a:pt x="133063" y="355148"/>
                    <a:pt x="182477" y="332955"/>
                  </a:cubicBezTo>
                  <a:cubicBezTo>
                    <a:pt x="184492" y="310952"/>
                    <a:pt x="185285" y="288854"/>
                    <a:pt x="184853" y="266756"/>
                  </a:cubicBezTo>
                  <a:cubicBezTo>
                    <a:pt x="184853" y="266756"/>
                    <a:pt x="126031" y="142360"/>
                    <a:pt x="299172" y="14455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3" name="Google Shape;3783;p47"/>
            <p:cNvSpPr/>
            <p:nvPr/>
          </p:nvSpPr>
          <p:spPr>
            <a:xfrm>
              <a:off x="3466812" y="3201065"/>
              <a:ext cx="95905" cy="84340"/>
            </a:xfrm>
            <a:custGeom>
              <a:avLst/>
              <a:gdLst/>
              <a:ahLst/>
              <a:cxnLst/>
              <a:rect l="l" t="t" r="r" b="b"/>
              <a:pathLst>
                <a:path w="95905" h="84340" extrusionOk="0">
                  <a:moveTo>
                    <a:pt x="10991" y="71863"/>
                  </a:moveTo>
                  <a:cubicBezTo>
                    <a:pt x="10991" y="71863"/>
                    <a:pt x="-8015" y="37097"/>
                    <a:pt x="3959" y="28429"/>
                  </a:cubicBezTo>
                  <a:cubicBezTo>
                    <a:pt x="15932" y="19761"/>
                    <a:pt x="33322" y="52337"/>
                    <a:pt x="36838" y="65100"/>
                  </a:cubicBezTo>
                  <a:cubicBezTo>
                    <a:pt x="40354" y="77864"/>
                    <a:pt x="35508" y="61195"/>
                    <a:pt x="35508" y="61195"/>
                  </a:cubicBezTo>
                  <a:cubicBezTo>
                    <a:pt x="35508" y="61195"/>
                    <a:pt x="22489" y="21952"/>
                    <a:pt x="30947" y="14427"/>
                  </a:cubicBezTo>
                  <a:cubicBezTo>
                    <a:pt x="39404" y="6903"/>
                    <a:pt x="50807" y="23952"/>
                    <a:pt x="62116" y="48336"/>
                  </a:cubicBezTo>
                  <a:cubicBezTo>
                    <a:pt x="73424" y="72720"/>
                    <a:pt x="64967" y="46146"/>
                    <a:pt x="64967" y="46146"/>
                  </a:cubicBezTo>
                  <a:cubicBezTo>
                    <a:pt x="64967" y="46146"/>
                    <a:pt x="45961" y="6807"/>
                    <a:pt x="54228" y="1378"/>
                  </a:cubicBezTo>
                  <a:cubicBezTo>
                    <a:pt x="64967" y="-5956"/>
                    <a:pt x="82737" y="17380"/>
                    <a:pt x="93285" y="38430"/>
                  </a:cubicBezTo>
                  <a:cubicBezTo>
                    <a:pt x="103833" y="59480"/>
                    <a:pt x="79126" y="84341"/>
                    <a:pt x="79126" y="84341"/>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784" name="Google Shape;3784;p47"/>
            <p:cNvGrpSpPr/>
            <p:nvPr/>
          </p:nvGrpSpPr>
          <p:grpSpPr>
            <a:xfrm>
              <a:off x="3439221" y="3170887"/>
              <a:ext cx="276341" cy="167131"/>
              <a:chOff x="4963646" y="3895887"/>
              <a:chExt cx="276341" cy="167131"/>
            </a:xfrm>
          </p:grpSpPr>
          <p:sp>
            <p:nvSpPr>
              <p:cNvPr id="3785" name="Google Shape;3785;p47"/>
              <p:cNvSpPr/>
              <p:nvPr/>
            </p:nvSpPr>
            <p:spPr>
              <a:xfrm>
                <a:off x="4963697" y="3902424"/>
                <a:ext cx="275954" cy="159820"/>
              </a:xfrm>
              <a:custGeom>
                <a:avLst/>
                <a:gdLst/>
                <a:ahLst/>
                <a:cxnLst/>
                <a:rect l="l" t="t" r="r" b="b"/>
                <a:pathLst>
                  <a:path w="275954" h="159820" extrusionOk="0">
                    <a:moveTo>
                      <a:pt x="75211" y="157607"/>
                    </a:moveTo>
                    <a:lnTo>
                      <a:pt x="4035" y="116363"/>
                    </a:lnTo>
                    <a:cubicBezTo>
                      <a:pt x="-1951" y="112934"/>
                      <a:pt x="-1191" y="106838"/>
                      <a:pt x="5746" y="102838"/>
                    </a:cubicBezTo>
                    <a:lnTo>
                      <a:pt x="177271" y="3301"/>
                    </a:lnTo>
                    <a:cubicBezTo>
                      <a:pt x="184503" y="-737"/>
                      <a:pt x="193217" y="-1090"/>
                      <a:pt x="200743" y="2349"/>
                    </a:cubicBezTo>
                    <a:lnTo>
                      <a:pt x="271919" y="43497"/>
                    </a:lnTo>
                    <a:cubicBezTo>
                      <a:pt x="277906" y="47021"/>
                      <a:pt x="277146" y="53022"/>
                      <a:pt x="270209" y="57118"/>
                    </a:cubicBezTo>
                    <a:lnTo>
                      <a:pt x="98303" y="156559"/>
                    </a:lnTo>
                    <a:cubicBezTo>
                      <a:pt x="91195" y="160502"/>
                      <a:pt x="82652" y="160893"/>
                      <a:pt x="75211" y="157607"/>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6" name="Google Shape;3786;p47"/>
              <p:cNvSpPr/>
              <p:nvPr/>
            </p:nvSpPr>
            <p:spPr>
              <a:xfrm>
                <a:off x="4963646" y="4006310"/>
                <a:ext cx="7697" cy="6572"/>
              </a:xfrm>
              <a:custGeom>
                <a:avLst/>
                <a:gdLst/>
                <a:ahLst/>
                <a:cxnLst/>
                <a:rect l="l" t="t" r="r" b="b"/>
                <a:pathLst>
                  <a:path w="7697" h="6572" extrusionOk="0">
                    <a:moveTo>
                      <a:pt x="0" y="6572"/>
                    </a:moveTo>
                    <a:lnTo>
                      <a:pt x="0" y="0"/>
                    </a:lnTo>
                    <a:lnTo>
                      <a:pt x="7697" y="2858"/>
                    </a:lnTo>
                    <a:lnTo>
                      <a:pt x="0" y="6572"/>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7" name="Google Shape;3787;p47"/>
              <p:cNvSpPr/>
              <p:nvPr/>
            </p:nvSpPr>
            <p:spPr>
              <a:xfrm>
                <a:off x="5233906" y="3945350"/>
                <a:ext cx="6081" cy="6286"/>
              </a:xfrm>
              <a:custGeom>
                <a:avLst/>
                <a:gdLst/>
                <a:ahLst/>
                <a:cxnLst/>
                <a:rect l="l" t="t" r="r" b="b"/>
                <a:pathLst>
                  <a:path w="6081" h="6286" extrusionOk="0">
                    <a:moveTo>
                      <a:pt x="6082" y="6287"/>
                    </a:moveTo>
                    <a:lnTo>
                      <a:pt x="6082" y="0"/>
                    </a:lnTo>
                    <a:lnTo>
                      <a:pt x="0" y="3905"/>
                    </a:lnTo>
                    <a:lnTo>
                      <a:pt x="6082" y="6287"/>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8" name="Google Shape;3788;p47"/>
              <p:cNvSpPr/>
              <p:nvPr/>
            </p:nvSpPr>
            <p:spPr>
              <a:xfrm>
                <a:off x="4963697" y="3896900"/>
                <a:ext cx="275954" cy="159768"/>
              </a:xfrm>
              <a:custGeom>
                <a:avLst/>
                <a:gdLst/>
                <a:ahLst/>
                <a:cxnLst/>
                <a:rect l="l" t="t" r="r" b="b"/>
                <a:pathLst>
                  <a:path w="275954" h="159768" extrusionOk="0">
                    <a:moveTo>
                      <a:pt x="75211" y="157511"/>
                    </a:moveTo>
                    <a:lnTo>
                      <a:pt x="4035" y="116363"/>
                    </a:lnTo>
                    <a:cubicBezTo>
                      <a:pt x="-1951" y="112839"/>
                      <a:pt x="-1191" y="106838"/>
                      <a:pt x="5746" y="102743"/>
                    </a:cubicBezTo>
                    <a:lnTo>
                      <a:pt x="177271" y="3302"/>
                    </a:lnTo>
                    <a:cubicBezTo>
                      <a:pt x="184503" y="-737"/>
                      <a:pt x="193217" y="-1089"/>
                      <a:pt x="200743" y="2349"/>
                    </a:cubicBezTo>
                    <a:lnTo>
                      <a:pt x="271919" y="43497"/>
                    </a:lnTo>
                    <a:cubicBezTo>
                      <a:pt x="277906" y="47021"/>
                      <a:pt x="277146" y="53022"/>
                      <a:pt x="270209" y="57118"/>
                    </a:cubicBezTo>
                    <a:lnTo>
                      <a:pt x="98303" y="156559"/>
                    </a:lnTo>
                    <a:cubicBezTo>
                      <a:pt x="91176" y="160474"/>
                      <a:pt x="82633" y="160826"/>
                      <a:pt x="75211" y="157511"/>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89" name="Google Shape;3789;p47"/>
              <p:cNvSpPr/>
              <p:nvPr/>
            </p:nvSpPr>
            <p:spPr>
              <a:xfrm rot="-1790023">
                <a:off x="4978521" y="4031078"/>
                <a:ext cx="1525" cy="2676"/>
              </a:xfrm>
              <a:custGeom>
                <a:avLst/>
                <a:gdLst/>
                <a:ahLst/>
                <a:cxnLst/>
                <a:rect l="l" t="t" r="r" b="b"/>
                <a:pathLst>
                  <a:path w="1525" h="2676" extrusionOk="0">
                    <a:moveTo>
                      <a:pt x="1526" y="1339"/>
                    </a:moveTo>
                    <a:cubicBezTo>
                      <a:pt x="1526" y="2078"/>
                      <a:pt x="1185" y="2677"/>
                      <a:pt x="763" y="2677"/>
                    </a:cubicBezTo>
                    <a:cubicBezTo>
                      <a:pt x="342" y="2677"/>
                      <a:pt x="0" y="2078"/>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0" name="Google Shape;3790;p47"/>
              <p:cNvSpPr/>
              <p:nvPr/>
            </p:nvSpPr>
            <p:spPr>
              <a:xfrm rot="-1801764">
                <a:off x="4978313" y="402120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1" name="Google Shape;3791;p47"/>
              <p:cNvSpPr/>
              <p:nvPr/>
            </p:nvSpPr>
            <p:spPr>
              <a:xfrm rot="-1801764">
                <a:off x="4981704" y="4023218"/>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2" name="Google Shape;3792;p47"/>
              <p:cNvSpPr/>
              <p:nvPr/>
            </p:nvSpPr>
            <p:spPr>
              <a:xfrm rot="-1801764">
                <a:off x="4985189" y="4025236"/>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3" name="Google Shape;3793;p47"/>
              <p:cNvSpPr/>
              <p:nvPr/>
            </p:nvSpPr>
            <p:spPr>
              <a:xfrm rot="-1801764">
                <a:off x="5014562" y="4042240"/>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4" name="Google Shape;3794;p47"/>
              <p:cNvSpPr/>
              <p:nvPr/>
            </p:nvSpPr>
            <p:spPr>
              <a:xfrm rot="-1801764">
                <a:off x="5017905" y="4044175"/>
                <a:ext cx="1519" cy="2664"/>
              </a:xfrm>
              <a:custGeom>
                <a:avLst/>
                <a:gdLst/>
                <a:ahLst/>
                <a:cxnLst/>
                <a:rect l="l" t="t" r="r" b="b"/>
                <a:pathLst>
                  <a:path w="1520" h="2666" extrusionOk="0">
                    <a:moveTo>
                      <a:pt x="1520" y="1334"/>
                    </a:moveTo>
                    <a:cubicBezTo>
                      <a:pt x="1520" y="2070"/>
                      <a:pt x="1180" y="2667"/>
                      <a:pt x="760" y="2667"/>
                    </a:cubicBezTo>
                    <a:cubicBezTo>
                      <a:pt x="340" y="2667"/>
                      <a:pt x="0" y="2070"/>
                      <a:pt x="0" y="1334"/>
                    </a:cubicBezTo>
                    <a:cubicBezTo>
                      <a:pt x="0" y="597"/>
                      <a:pt x="340" y="0"/>
                      <a:pt x="760" y="0"/>
                    </a:cubicBezTo>
                    <a:cubicBezTo>
                      <a:pt x="1180" y="0"/>
                      <a:pt x="1520" y="597"/>
                      <a:pt x="1520" y="1334"/>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5" name="Google Shape;3795;p47"/>
              <p:cNvSpPr/>
              <p:nvPr/>
            </p:nvSpPr>
            <p:spPr>
              <a:xfrm rot="-1801764">
                <a:off x="5021390" y="4046193"/>
                <a:ext cx="1519" cy="2664"/>
              </a:xfrm>
              <a:custGeom>
                <a:avLst/>
                <a:gdLst/>
                <a:ahLst/>
                <a:cxnLst/>
                <a:rect l="l" t="t" r="r" b="b"/>
                <a:pathLst>
                  <a:path w="1520" h="2666" extrusionOk="0">
                    <a:moveTo>
                      <a:pt x="1520" y="1333"/>
                    </a:moveTo>
                    <a:cubicBezTo>
                      <a:pt x="1520" y="2070"/>
                      <a:pt x="1180" y="2667"/>
                      <a:pt x="760" y="2667"/>
                    </a:cubicBezTo>
                    <a:cubicBezTo>
                      <a:pt x="340" y="2667"/>
                      <a:pt x="0" y="2070"/>
                      <a:pt x="0" y="1333"/>
                    </a:cubicBezTo>
                    <a:cubicBezTo>
                      <a:pt x="0" y="597"/>
                      <a:pt x="340" y="0"/>
                      <a:pt x="760" y="0"/>
                    </a:cubicBezTo>
                    <a:cubicBezTo>
                      <a:pt x="1180" y="0"/>
                      <a:pt x="1520" y="597"/>
                      <a:pt x="1520" y="133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6" name="Google Shape;3796;p47"/>
              <p:cNvSpPr/>
              <p:nvPr/>
            </p:nvSpPr>
            <p:spPr>
              <a:xfrm rot="-1790023">
                <a:off x="5028625" y="4060140"/>
                <a:ext cx="1525" cy="2676"/>
              </a:xfrm>
              <a:custGeom>
                <a:avLst/>
                <a:gdLst/>
                <a:ahLst/>
                <a:cxnLst/>
                <a:rect l="l" t="t" r="r" b="b"/>
                <a:pathLst>
                  <a:path w="1525" h="2676" extrusionOk="0">
                    <a:moveTo>
                      <a:pt x="1526" y="1339"/>
                    </a:moveTo>
                    <a:cubicBezTo>
                      <a:pt x="1526" y="2079"/>
                      <a:pt x="1185" y="2678"/>
                      <a:pt x="763" y="2678"/>
                    </a:cubicBezTo>
                    <a:cubicBezTo>
                      <a:pt x="342" y="2678"/>
                      <a:pt x="0" y="2079"/>
                      <a:pt x="0" y="1339"/>
                    </a:cubicBezTo>
                    <a:cubicBezTo>
                      <a:pt x="0" y="600"/>
                      <a:pt x="342" y="1"/>
                      <a:pt x="763" y="1"/>
                    </a:cubicBezTo>
                    <a:cubicBezTo>
                      <a:pt x="1185" y="1"/>
                      <a:pt x="1526" y="600"/>
                      <a:pt x="1526" y="1339"/>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7" name="Google Shape;3797;p47"/>
              <p:cNvSpPr/>
              <p:nvPr/>
            </p:nvSpPr>
            <p:spPr>
              <a:xfrm>
                <a:off x="4994815" y="4030735"/>
                <a:ext cx="11593" cy="8583"/>
              </a:xfrm>
              <a:custGeom>
                <a:avLst/>
                <a:gdLst/>
                <a:ahLst/>
                <a:cxnLst/>
                <a:rect l="l" t="t" r="r" b="b"/>
                <a:pathLst>
                  <a:path w="11593" h="8583" extrusionOk="0">
                    <a:moveTo>
                      <a:pt x="10548" y="8436"/>
                    </a:moveTo>
                    <a:lnTo>
                      <a:pt x="1045" y="3007"/>
                    </a:lnTo>
                    <a:cubicBezTo>
                      <a:pt x="393" y="2512"/>
                      <a:pt x="8" y="1731"/>
                      <a:pt x="0" y="911"/>
                    </a:cubicBezTo>
                    <a:lnTo>
                      <a:pt x="0" y="911"/>
                    </a:lnTo>
                    <a:cubicBezTo>
                      <a:pt x="0" y="150"/>
                      <a:pt x="475" y="-232"/>
                      <a:pt x="1045" y="150"/>
                    </a:cubicBezTo>
                    <a:lnTo>
                      <a:pt x="10548" y="5579"/>
                    </a:lnTo>
                    <a:cubicBezTo>
                      <a:pt x="11197" y="6036"/>
                      <a:pt x="11586" y="6779"/>
                      <a:pt x="11593" y="7579"/>
                    </a:cubicBezTo>
                    <a:lnTo>
                      <a:pt x="11593" y="7579"/>
                    </a:lnTo>
                    <a:cubicBezTo>
                      <a:pt x="11593" y="8436"/>
                      <a:pt x="11118" y="8817"/>
                      <a:pt x="10548" y="8436"/>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8" name="Google Shape;3798;p47"/>
              <p:cNvSpPr/>
              <p:nvPr/>
            </p:nvSpPr>
            <p:spPr>
              <a:xfrm>
                <a:off x="5208723" y="3964590"/>
                <a:ext cx="10739" cy="7715"/>
              </a:xfrm>
              <a:custGeom>
                <a:avLst/>
                <a:gdLst/>
                <a:ahLst/>
                <a:cxnLst/>
                <a:rect l="l" t="t" r="r" b="b"/>
                <a:pathLst>
                  <a:path w="10739" h="7715" extrusionOk="0">
                    <a:moveTo>
                      <a:pt x="9788" y="2667"/>
                    </a:moveTo>
                    <a:lnTo>
                      <a:pt x="1045" y="7715"/>
                    </a:lnTo>
                    <a:cubicBezTo>
                      <a:pt x="475" y="7715"/>
                      <a:pt x="0" y="7715"/>
                      <a:pt x="0" y="6953"/>
                    </a:cubicBezTo>
                    <a:lnTo>
                      <a:pt x="0" y="6953"/>
                    </a:lnTo>
                    <a:cubicBezTo>
                      <a:pt x="48" y="6191"/>
                      <a:pt x="437" y="5496"/>
                      <a:pt x="1045" y="5048"/>
                    </a:cubicBezTo>
                    <a:lnTo>
                      <a:pt x="9788" y="0"/>
                    </a:lnTo>
                    <a:cubicBezTo>
                      <a:pt x="10358" y="0"/>
                      <a:pt x="10738" y="0"/>
                      <a:pt x="10738" y="762"/>
                    </a:cubicBezTo>
                    <a:lnTo>
                      <a:pt x="10738" y="762"/>
                    </a:lnTo>
                    <a:cubicBezTo>
                      <a:pt x="10767" y="1514"/>
                      <a:pt x="10415" y="2238"/>
                      <a:pt x="9788" y="2667"/>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99" name="Google Shape;3799;p47"/>
              <p:cNvSpPr/>
              <p:nvPr/>
            </p:nvSpPr>
            <p:spPr>
              <a:xfrm>
                <a:off x="5195324" y="3972306"/>
                <a:ext cx="10738" cy="7810"/>
              </a:xfrm>
              <a:custGeom>
                <a:avLst/>
                <a:gdLst/>
                <a:ahLst/>
                <a:cxnLst/>
                <a:rect l="l" t="t" r="r" b="b"/>
                <a:pathLst>
                  <a:path w="10738" h="7810" extrusionOk="0">
                    <a:moveTo>
                      <a:pt x="9788" y="2762"/>
                    </a:moveTo>
                    <a:lnTo>
                      <a:pt x="1045" y="7810"/>
                    </a:lnTo>
                    <a:cubicBezTo>
                      <a:pt x="475" y="7810"/>
                      <a:pt x="0" y="7810"/>
                      <a:pt x="0" y="7048"/>
                    </a:cubicBezTo>
                    <a:lnTo>
                      <a:pt x="0" y="7048"/>
                    </a:lnTo>
                    <a:cubicBezTo>
                      <a:pt x="9" y="6277"/>
                      <a:pt x="399" y="5562"/>
                      <a:pt x="1045" y="5143"/>
                    </a:cubicBezTo>
                    <a:lnTo>
                      <a:pt x="9788" y="0"/>
                    </a:lnTo>
                    <a:cubicBezTo>
                      <a:pt x="10358" y="0"/>
                      <a:pt x="10738" y="0"/>
                      <a:pt x="10738" y="762"/>
                    </a:cubicBezTo>
                    <a:lnTo>
                      <a:pt x="10738" y="762"/>
                    </a:lnTo>
                    <a:cubicBezTo>
                      <a:pt x="10738" y="1543"/>
                      <a:pt x="10387" y="2276"/>
                      <a:pt x="9788" y="276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0" name="Google Shape;3800;p47"/>
              <p:cNvSpPr/>
              <p:nvPr/>
            </p:nvSpPr>
            <p:spPr>
              <a:xfrm>
                <a:off x="4963697" y="3895887"/>
                <a:ext cx="275954" cy="159785"/>
              </a:xfrm>
              <a:custGeom>
                <a:avLst/>
                <a:gdLst/>
                <a:ahLst/>
                <a:cxnLst/>
                <a:rect l="l" t="t" r="r" b="b"/>
                <a:pathLst>
                  <a:path w="275954" h="159785" extrusionOk="0">
                    <a:moveTo>
                      <a:pt x="75211" y="157571"/>
                    </a:moveTo>
                    <a:lnTo>
                      <a:pt x="4035" y="116328"/>
                    </a:lnTo>
                    <a:cubicBezTo>
                      <a:pt x="-1951" y="112899"/>
                      <a:pt x="-1191" y="106803"/>
                      <a:pt x="5746" y="102802"/>
                    </a:cubicBezTo>
                    <a:lnTo>
                      <a:pt x="177271" y="3266"/>
                    </a:lnTo>
                    <a:cubicBezTo>
                      <a:pt x="184513" y="-725"/>
                      <a:pt x="193208" y="-1077"/>
                      <a:pt x="200743" y="2314"/>
                    </a:cubicBezTo>
                    <a:lnTo>
                      <a:pt x="271919" y="43461"/>
                    </a:lnTo>
                    <a:cubicBezTo>
                      <a:pt x="277906" y="46986"/>
                      <a:pt x="277146" y="52986"/>
                      <a:pt x="270209" y="57082"/>
                    </a:cubicBezTo>
                    <a:lnTo>
                      <a:pt x="98303" y="156523"/>
                    </a:lnTo>
                    <a:cubicBezTo>
                      <a:pt x="91195" y="160467"/>
                      <a:pt x="82652" y="160857"/>
                      <a:pt x="75211" y="157571"/>
                    </a:cubicBezTo>
                    <a:close/>
                  </a:path>
                </a:pathLst>
              </a:custGeom>
              <a:solidFill>
                <a:srgbClr val="20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1" name="Google Shape;3801;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2" name="Google Shape;3802;p47"/>
              <p:cNvSpPr/>
              <p:nvPr/>
            </p:nvSpPr>
            <p:spPr>
              <a:xfrm>
                <a:off x="4974996" y="3900154"/>
                <a:ext cx="256564" cy="148399"/>
              </a:xfrm>
              <a:custGeom>
                <a:avLst/>
                <a:gdLst/>
                <a:ahLst/>
                <a:cxnLst/>
                <a:rect l="l" t="t" r="r" b="b"/>
                <a:pathLst>
                  <a:path w="256564" h="148399" extrusionOk="0">
                    <a:moveTo>
                      <a:pt x="253303" y="40910"/>
                    </a:moveTo>
                    <a:lnTo>
                      <a:pt x="225555" y="24813"/>
                    </a:lnTo>
                    <a:lnTo>
                      <a:pt x="225555" y="24813"/>
                    </a:lnTo>
                    <a:cubicBezTo>
                      <a:pt x="221820" y="26718"/>
                      <a:pt x="217411" y="26718"/>
                      <a:pt x="213676" y="24813"/>
                    </a:cubicBezTo>
                    <a:cubicBezTo>
                      <a:pt x="211785" y="24174"/>
                      <a:pt x="210768" y="22117"/>
                      <a:pt x="211415" y="20222"/>
                    </a:cubicBezTo>
                    <a:cubicBezTo>
                      <a:pt x="211776" y="19155"/>
                      <a:pt x="212612" y="18317"/>
                      <a:pt x="213676" y="17955"/>
                    </a:cubicBezTo>
                    <a:lnTo>
                      <a:pt x="213676" y="17955"/>
                    </a:lnTo>
                    <a:lnTo>
                      <a:pt x="185928" y="1857"/>
                    </a:lnTo>
                    <a:cubicBezTo>
                      <a:pt x="181129" y="-619"/>
                      <a:pt x="175428" y="-619"/>
                      <a:pt x="170629" y="1857"/>
                    </a:cubicBezTo>
                    <a:lnTo>
                      <a:pt x="3189" y="98727"/>
                    </a:lnTo>
                    <a:cubicBezTo>
                      <a:pt x="749" y="99536"/>
                      <a:pt x="-572" y="102184"/>
                      <a:pt x="239" y="104623"/>
                    </a:cubicBezTo>
                    <a:cubicBezTo>
                      <a:pt x="702" y="106023"/>
                      <a:pt x="1795" y="107118"/>
                      <a:pt x="3189" y="107585"/>
                    </a:cubicBezTo>
                    <a:lnTo>
                      <a:pt x="70659" y="146542"/>
                    </a:lnTo>
                    <a:cubicBezTo>
                      <a:pt x="75458" y="149019"/>
                      <a:pt x="81160" y="149019"/>
                      <a:pt x="85959" y="146542"/>
                    </a:cubicBezTo>
                    <a:lnTo>
                      <a:pt x="253303" y="49673"/>
                    </a:lnTo>
                    <a:cubicBezTo>
                      <a:pt x="255717" y="48949"/>
                      <a:pt x="257095" y="46406"/>
                      <a:pt x="256372" y="43987"/>
                    </a:cubicBezTo>
                    <a:cubicBezTo>
                      <a:pt x="255935" y="42510"/>
                      <a:pt x="254776" y="41348"/>
                      <a:pt x="253303" y="40910"/>
                    </a:cubicBezTo>
                    <a:close/>
                  </a:path>
                </a:pathLst>
              </a:custGeom>
              <a:solidFill>
                <a:srgbClr val="000000">
                  <a:alpha val="4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3" name="Google Shape;3803;p47"/>
              <p:cNvSpPr/>
              <p:nvPr/>
            </p:nvSpPr>
            <p:spPr>
              <a:xfrm>
                <a:off x="5189528" y="3920775"/>
                <a:ext cx="6461" cy="3619"/>
              </a:xfrm>
              <a:custGeom>
                <a:avLst/>
                <a:gdLst/>
                <a:ahLst/>
                <a:cxnLst/>
                <a:rect l="l" t="t" r="r" b="b"/>
                <a:pathLst>
                  <a:path w="6461" h="3619" extrusionOk="0">
                    <a:moveTo>
                      <a:pt x="6462" y="1810"/>
                    </a:moveTo>
                    <a:cubicBezTo>
                      <a:pt x="6462" y="2809"/>
                      <a:pt x="5015" y="3620"/>
                      <a:pt x="3231" y="3620"/>
                    </a:cubicBezTo>
                    <a:cubicBezTo>
                      <a:pt x="1447" y="3620"/>
                      <a:pt x="0" y="2809"/>
                      <a:pt x="0" y="1810"/>
                    </a:cubicBezTo>
                    <a:cubicBezTo>
                      <a:pt x="0" y="810"/>
                      <a:pt x="1447" y="0"/>
                      <a:pt x="3231" y="0"/>
                    </a:cubicBezTo>
                    <a:cubicBezTo>
                      <a:pt x="5015" y="0"/>
                      <a:pt x="6462" y="810"/>
                      <a:pt x="6462" y="1810"/>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4" name="Google Shape;3804;p47"/>
              <p:cNvSpPr/>
              <p:nvPr/>
            </p:nvSpPr>
            <p:spPr>
              <a:xfrm>
                <a:off x="5191381" y="3921823"/>
                <a:ext cx="2668" cy="1547"/>
              </a:xfrm>
              <a:custGeom>
                <a:avLst/>
                <a:gdLst/>
                <a:ahLst/>
                <a:cxnLst/>
                <a:rect l="l" t="t" r="r" b="b"/>
                <a:pathLst>
                  <a:path w="2668" h="1547" extrusionOk="0">
                    <a:moveTo>
                      <a:pt x="428" y="1333"/>
                    </a:moveTo>
                    <a:cubicBezTo>
                      <a:pt x="-143" y="1333"/>
                      <a:pt x="-143" y="571"/>
                      <a:pt x="428" y="286"/>
                    </a:cubicBezTo>
                    <a:cubicBezTo>
                      <a:pt x="1007" y="-95"/>
                      <a:pt x="1748" y="-95"/>
                      <a:pt x="2328" y="286"/>
                    </a:cubicBezTo>
                    <a:cubicBezTo>
                      <a:pt x="2613" y="409"/>
                      <a:pt x="2746" y="752"/>
                      <a:pt x="2623" y="1038"/>
                    </a:cubicBezTo>
                    <a:cubicBezTo>
                      <a:pt x="2566" y="1172"/>
                      <a:pt x="2461" y="1276"/>
                      <a:pt x="2328" y="1333"/>
                    </a:cubicBezTo>
                    <a:cubicBezTo>
                      <a:pt x="1730" y="1619"/>
                      <a:pt x="1026" y="1619"/>
                      <a:pt x="428" y="1333"/>
                    </a:cubicBezTo>
                    <a:close/>
                  </a:path>
                </a:pathLst>
              </a:custGeom>
              <a:solidFill>
                <a:srgbClr val="FFFF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805" name="Google Shape;3805;p47"/>
            <p:cNvSpPr/>
            <p:nvPr/>
          </p:nvSpPr>
          <p:spPr>
            <a:xfrm>
              <a:off x="3497758" y="3222825"/>
              <a:ext cx="163253" cy="135636"/>
            </a:xfrm>
            <a:custGeom>
              <a:avLst/>
              <a:gdLst/>
              <a:ahLst/>
              <a:cxnLst/>
              <a:rect l="l" t="t" r="r" b="b"/>
              <a:pathLst>
                <a:path w="163253" h="135636" extrusionOk="0">
                  <a:moveTo>
                    <a:pt x="127338" y="95727"/>
                  </a:moveTo>
                  <a:cubicBezTo>
                    <a:pt x="127338" y="95727"/>
                    <a:pt x="165349" y="61723"/>
                    <a:pt x="163163" y="16670"/>
                  </a:cubicBezTo>
                  <a:cubicBezTo>
                    <a:pt x="160882" y="-14763"/>
                    <a:pt x="141972" y="7906"/>
                    <a:pt x="141972" y="7906"/>
                  </a:cubicBezTo>
                  <a:lnTo>
                    <a:pt x="122966" y="42482"/>
                  </a:lnTo>
                  <a:cubicBezTo>
                    <a:pt x="122966" y="42482"/>
                    <a:pt x="103961" y="67152"/>
                    <a:pt x="86475" y="72772"/>
                  </a:cubicBezTo>
                  <a:cubicBezTo>
                    <a:pt x="73115" y="74058"/>
                    <a:pt x="59820" y="76029"/>
                    <a:pt x="46659" y="78677"/>
                  </a:cubicBezTo>
                  <a:cubicBezTo>
                    <a:pt x="23282" y="83249"/>
                    <a:pt x="0" y="112491"/>
                    <a:pt x="0" y="112491"/>
                  </a:cubicBezTo>
                  <a:lnTo>
                    <a:pt x="30124" y="135637"/>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6" name="Google Shape;3806;p47"/>
            <p:cNvSpPr/>
            <p:nvPr/>
          </p:nvSpPr>
          <p:spPr>
            <a:xfrm>
              <a:off x="6274476" y="1508477"/>
              <a:ext cx="336298" cy="520294"/>
            </a:xfrm>
            <a:custGeom>
              <a:avLst/>
              <a:gdLst/>
              <a:ahLst/>
              <a:cxnLst/>
              <a:rect l="l" t="t" r="r" b="b"/>
              <a:pathLst>
                <a:path w="336298" h="520294" extrusionOk="0">
                  <a:moveTo>
                    <a:pt x="294302" y="134437"/>
                  </a:moveTo>
                  <a:lnTo>
                    <a:pt x="70986" y="4897"/>
                  </a:lnTo>
                  <a:cubicBezTo>
                    <a:pt x="63640" y="-75"/>
                    <a:pt x="54403" y="-1342"/>
                    <a:pt x="45994" y="1468"/>
                  </a:cubicBezTo>
                  <a:lnTo>
                    <a:pt x="45994" y="1468"/>
                  </a:lnTo>
                  <a:cubicBezTo>
                    <a:pt x="44188" y="2211"/>
                    <a:pt x="42487" y="3202"/>
                    <a:pt x="40957" y="4421"/>
                  </a:cubicBezTo>
                  <a:lnTo>
                    <a:pt x="0" y="27948"/>
                  </a:lnTo>
                  <a:lnTo>
                    <a:pt x="28508" y="67572"/>
                  </a:lnTo>
                  <a:lnTo>
                    <a:pt x="28508" y="280265"/>
                  </a:lnTo>
                  <a:cubicBezTo>
                    <a:pt x="28508" y="311507"/>
                    <a:pt x="47514" y="347797"/>
                    <a:pt x="70891" y="361323"/>
                  </a:cubicBezTo>
                  <a:lnTo>
                    <a:pt x="267884" y="475623"/>
                  </a:lnTo>
                  <a:lnTo>
                    <a:pt x="274346" y="520295"/>
                  </a:lnTo>
                  <a:cubicBezTo>
                    <a:pt x="275676" y="519628"/>
                    <a:pt x="309601" y="500102"/>
                    <a:pt x="320339" y="493815"/>
                  </a:cubicBezTo>
                  <a:cubicBezTo>
                    <a:pt x="321375" y="493339"/>
                    <a:pt x="322354" y="492768"/>
                    <a:pt x="323285" y="492101"/>
                  </a:cubicBezTo>
                  <a:lnTo>
                    <a:pt x="323285" y="492101"/>
                  </a:lnTo>
                  <a:lnTo>
                    <a:pt x="323285" y="492101"/>
                  </a:lnTo>
                  <a:cubicBezTo>
                    <a:pt x="332560" y="483709"/>
                    <a:pt x="337321" y="471413"/>
                    <a:pt x="336114" y="458954"/>
                  </a:cubicBezTo>
                  <a:lnTo>
                    <a:pt x="336114" y="215495"/>
                  </a:lnTo>
                  <a:cubicBezTo>
                    <a:pt x="336589" y="184253"/>
                    <a:pt x="317678" y="147772"/>
                    <a:pt x="294302" y="134437"/>
                  </a:cubicBez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7" name="Google Shape;3807;p47"/>
            <p:cNvSpPr/>
            <p:nvPr/>
          </p:nvSpPr>
          <p:spPr>
            <a:xfrm>
              <a:off x="6256990" y="1535134"/>
              <a:ext cx="307985" cy="495867"/>
            </a:xfrm>
            <a:custGeom>
              <a:avLst/>
              <a:gdLst/>
              <a:ahLst/>
              <a:cxnLst/>
              <a:rect l="l" t="t" r="r" b="b"/>
              <a:pathLst>
                <a:path w="307985" h="495867" extrusionOk="0">
                  <a:moveTo>
                    <a:pt x="265603" y="490781"/>
                  </a:moveTo>
                  <a:lnTo>
                    <a:pt x="42288" y="361527"/>
                  </a:lnTo>
                  <a:cubicBezTo>
                    <a:pt x="18911" y="348002"/>
                    <a:pt x="0" y="311711"/>
                    <a:pt x="0" y="280469"/>
                  </a:cubicBezTo>
                  <a:lnTo>
                    <a:pt x="0" y="37105"/>
                  </a:lnTo>
                  <a:cubicBezTo>
                    <a:pt x="0" y="5864"/>
                    <a:pt x="19006" y="-8424"/>
                    <a:pt x="42288" y="5101"/>
                  </a:cubicBezTo>
                  <a:lnTo>
                    <a:pt x="265603" y="134261"/>
                  </a:lnTo>
                  <a:cubicBezTo>
                    <a:pt x="288980" y="147786"/>
                    <a:pt x="307986" y="184171"/>
                    <a:pt x="307986" y="215413"/>
                  </a:cubicBezTo>
                  <a:lnTo>
                    <a:pt x="307986" y="458682"/>
                  </a:lnTo>
                  <a:cubicBezTo>
                    <a:pt x="307986" y="489924"/>
                    <a:pt x="288980" y="504307"/>
                    <a:pt x="265603" y="490781"/>
                  </a:cubicBezTo>
                  <a:close/>
                </a:path>
              </a:pathLst>
            </a:custGeom>
            <a:solidFill>
              <a:srgbClr val="EFF0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8" name="Google Shape;3808;p47"/>
            <p:cNvSpPr/>
            <p:nvPr/>
          </p:nvSpPr>
          <p:spPr>
            <a:xfrm>
              <a:off x="6322845" y="1634489"/>
              <a:ext cx="176087" cy="297735"/>
            </a:xfrm>
            <a:custGeom>
              <a:avLst/>
              <a:gdLst/>
              <a:ahLst/>
              <a:cxnLst/>
              <a:rect l="l" t="t" r="r" b="b"/>
              <a:pathLst>
                <a:path w="176087" h="297735" extrusionOk="0">
                  <a:moveTo>
                    <a:pt x="0" y="28904"/>
                  </a:moveTo>
                  <a:cubicBezTo>
                    <a:pt x="0" y="15188"/>
                    <a:pt x="3896" y="6330"/>
                    <a:pt x="11593" y="2234"/>
                  </a:cubicBezTo>
                  <a:cubicBezTo>
                    <a:pt x="19291" y="-1862"/>
                    <a:pt x="29364" y="-338"/>
                    <a:pt x="41812" y="6901"/>
                  </a:cubicBezTo>
                  <a:cubicBezTo>
                    <a:pt x="54413" y="14198"/>
                    <a:pt x="64923" y="24627"/>
                    <a:pt x="72316" y="37191"/>
                  </a:cubicBezTo>
                  <a:cubicBezTo>
                    <a:pt x="79842" y="49516"/>
                    <a:pt x="83824" y="63699"/>
                    <a:pt x="83814" y="78148"/>
                  </a:cubicBezTo>
                  <a:lnTo>
                    <a:pt x="83814" y="89197"/>
                  </a:lnTo>
                  <a:cubicBezTo>
                    <a:pt x="83814" y="103009"/>
                    <a:pt x="80013" y="111867"/>
                    <a:pt x="72316" y="115867"/>
                  </a:cubicBezTo>
                  <a:cubicBezTo>
                    <a:pt x="64619" y="119868"/>
                    <a:pt x="54546" y="118153"/>
                    <a:pt x="42097" y="110914"/>
                  </a:cubicBezTo>
                  <a:cubicBezTo>
                    <a:pt x="29478" y="103647"/>
                    <a:pt x="18958" y="93208"/>
                    <a:pt x="11593" y="80625"/>
                  </a:cubicBezTo>
                  <a:cubicBezTo>
                    <a:pt x="4039" y="68338"/>
                    <a:pt x="28" y="54193"/>
                    <a:pt x="0" y="39763"/>
                  </a:cubicBezTo>
                  <a:close/>
                  <a:moveTo>
                    <a:pt x="25467" y="55479"/>
                  </a:moveTo>
                  <a:cubicBezTo>
                    <a:pt x="25467" y="61584"/>
                    <a:pt x="27035" y="67585"/>
                    <a:pt x="30029" y="72910"/>
                  </a:cubicBezTo>
                  <a:cubicBezTo>
                    <a:pt x="32784" y="78158"/>
                    <a:pt x="36975" y="82520"/>
                    <a:pt x="42097" y="85483"/>
                  </a:cubicBezTo>
                  <a:cubicBezTo>
                    <a:pt x="47039" y="88340"/>
                    <a:pt x="50935" y="88721"/>
                    <a:pt x="53881" y="86626"/>
                  </a:cubicBezTo>
                  <a:cubicBezTo>
                    <a:pt x="57226" y="83311"/>
                    <a:pt x="58841" y="78634"/>
                    <a:pt x="58252" y="73957"/>
                  </a:cubicBezTo>
                  <a:lnTo>
                    <a:pt x="58252" y="62623"/>
                  </a:lnTo>
                  <a:cubicBezTo>
                    <a:pt x="58252" y="56536"/>
                    <a:pt x="56751" y="50554"/>
                    <a:pt x="53881" y="45192"/>
                  </a:cubicBezTo>
                  <a:cubicBezTo>
                    <a:pt x="51154" y="39896"/>
                    <a:pt x="46963" y="35496"/>
                    <a:pt x="41812" y="32524"/>
                  </a:cubicBezTo>
                  <a:cubicBezTo>
                    <a:pt x="38581" y="30000"/>
                    <a:pt x="34201" y="29523"/>
                    <a:pt x="30504" y="31285"/>
                  </a:cubicBezTo>
                  <a:cubicBezTo>
                    <a:pt x="27463" y="33286"/>
                    <a:pt x="25942" y="37572"/>
                    <a:pt x="25942" y="44239"/>
                  </a:cubicBezTo>
                  <a:close/>
                  <a:moveTo>
                    <a:pt x="49509" y="221785"/>
                  </a:moveTo>
                  <a:lnTo>
                    <a:pt x="30504" y="199306"/>
                  </a:lnTo>
                  <a:lnTo>
                    <a:pt x="125532" y="78910"/>
                  </a:lnTo>
                  <a:lnTo>
                    <a:pt x="144537" y="101389"/>
                  </a:lnTo>
                  <a:close/>
                  <a:moveTo>
                    <a:pt x="92177" y="208451"/>
                  </a:moveTo>
                  <a:cubicBezTo>
                    <a:pt x="92177" y="194639"/>
                    <a:pt x="96073" y="185781"/>
                    <a:pt x="103866" y="181780"/>
                  </a:cubicBezTo>
                  <a:cubicBezTo>
                    <a:pt x="111658" y="177780"/>
                    <a:pt x="121731" y="179494"/>
                    <a:pt x="134084" y="186638"/>
                  </a:cubicBezTo>
                  <a:cubicBezTo>
                    <a:pt x="146600" y="193934"/>
                    <a:pt x="157062" y="204288"/>
                    <a:pt x="164493" y="216737"/>
                  </a:cubicBezTo>
                  <a:cubicBezTo>
                    <a:pt x="172124" y="229129"/>
                    <a:pt x="176144" y="243417"/>
                    <a:pt x="176087" y="257980"/>
                  </a:cubicBezTo>
                  <a:lnTo>
                    <a:pt x="176087" y="269030"/>
                  </a:lnTo>
                  <a:cubicBezTo>
                    <a:pt x="176087" y="282650"/>
                    <a:pt x="172286" y="291604"/>
                    <a:pt x="164683" y="295604"/>
                  </a:cubicBezTo>
                  <a:cubicBezTo>
                    <a:pt x="157081" y="299605"/>
                    <a:pt x="147008" y="297985"/>
                    <a:pt x="134369" y="290651"/>
                  </a:cubicBezTo>
                  <a:cubicBezTo>
                    <a:pt x="121693" y="283374"/>
                    <a:pt x="111145" y="272906"/>
                    <a:pt x="103770" y="260266"/>
                  </a:cubicBezTo>
                  <a:cubicBezTo>
                    <a:pt x="96282" y="248093"/>
                    <a:pt x="92272" y="234092"/>
                    <a:pt x="92177" y="219785"/>
                  </a:cubicBezTo>
                  <a:close/>
                  <a:moveTo>
                    <a:pt x="117645" y="235120"/>
                  </a:moveTo>
                  <a:cubicBezTo>
                    <a:pt x="117768" y="241178"/>
                    <a:pt x="119403" y="247103"/>
                    <a:pt x="122396" y="252361"/>
                  </a:cubicBezTo>
                  <a:cubicBezTo>
                    <a:pt x="125142" y="257657"/>
                    <a:pt x="129285" y="262105"/>
                    <a:pt x="134369" y="265219"/>
                  </a:cubicBezTo>
                  <a:cubicBezTo>
                    <a:pt x="145108" y="271506"/>
                    <a:pt x="150524" y="267696"/>
                    <a:pt x="150524" y="253885"/>
                  </a:cubicBezTo>
                  <a:lnTo>
                    <a:pt x="150524" y="242169"/>
                  </a:lnTo>
                  <a:cubicBezTo>
                    <a:pt x="150524" y="236102"/>
                    <a:pt x="148985" y="230139"/>
                    <a:pt x="146058" y="224834"/>
                  </a:cubicBezTo>
                  <a:cubicBezTo>
                    <a:pt x="143302" y="219614"/>
                    <a:pt x="139159" y="215261"/>
                    <a:pt x="134084" y="212260"/>
                  </a:cubicBezTo>
                  <a:cubicBezTo>
                    <a:pt x="130720" y="209527"/>
                    <a:pt x="126064" y="209041"/>
                    <a:pt x="122206" y="211022"/>
                  </a:cubicBezTo>
                  <a:cubicBezTo>
                    <a:pt x="118671" y="214175"/>
                    <a:pt x="116960" y="218899"/>
                    <a:pt x="117645" y="223595"/>
                  </a:cubicBezTo>
                  <a:close/>
                </a:path>
              </a:pathLst>
            </a:custGeom>
            <a:solidFill>
              <a:srgbClr val="A6CE2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09" name="Google Shape;3809;p47"/>
            <p:cNvSpPr/>
            <p:nvPr/>
          </p:nvSpPr>
          <p:spPr>
            <a:xfrm>
              <a:off x="3417840" y="830009"/>
              <a:ext cx="336307" cy="520393"/>
            </a:xfrm>
            <a:custGeom>
              <a:avLst/>
              <a:gdLst/>
              <a:ahLst/>
              <a:cxnLst/>
              <a:rect l="l" t="t" r="r" b="b"/>
              <a:pathLst>
                <a:path w="336307" h="520393" extrusionOk="0">
                  <a:moveTo>
                    <a:pt x="294302" y="134154"/>
                  </a:moveTo>
                  <a:lnTo>
                    <a:pt x="70986" y="4900"/>
                  </a:lnTo>
                  <a:cubicBezTo>
                    <a:pt x="63640" y="-76"/>
                    <a:pt x="54403" y="-1344"/>
                    <a:pt x="45994" y="1471"/>
                  </a:cubicBezTo>
                  <a:lnTo>
                    <a:pt x="45994" y="1471"/>
                  </a:lnTo>
                  <a:cubicBezTo>
                    <a:pt x="44205" y="2253"/>
                    <a:pt x="42515" y="3245"/>
                    <a:pt x="40957" y="4424"/>
                  </a:cubicBezTo>
                  <a:lnTo>
                    <a:pt x="0" y="27951"/>
                  </a:lnTo>
                  <a:lnTo>
                    <a:pt x="28508" y="67575"/>
                  </a:lnTo>
                  <a:lnTo>
                    <a:pt x="28508" y="280268"/>
                  </a:lnTo>
                  <a:cubicBezTo>
                    <a:pt x="28508" y="311510"/>
                    <a:pt x="47514" y="347800"/>
                    <a:pt x="70796" y="361326"/>
                  </a:cubicBezTo>
                  <a:lnTo>
                    <a:pt x="267789" y="475626"/>
                  </a:lnTo>
                  <a:lnTo>
                    <a:pt x="274346" y="520393"/>
                  </a:lnTo>
                  <a:lnTo>
                    <a:pt x="320244" y="493818"/>
                  </a:lnTo>
                  <a:cubicBezTo>
                    <a:pt x="321261" y="493333"/>
                    <a:pt x="322240" y="492799"/>
                    <a:pt x="323190" y="492199"/>
                  </a:cubicBezTo>
                  <a:lnTo>
                    <a:pt x="323190" y="492199"/>
                  </a:lnTo>
                  <a:lnTo>
                    <a:pt x="323190" y="492199"/>
                  </a:lnTo>
                  <a:cubicBezTo>
                    <a:pt x="332551" y="483865"/>
                    <a:pt x="337359" y="471539"/>
                    <a:pt x="336114" y="459052"/>
                  </a:cubicBezTo>
                  <a:lnTo>
                    <a:pt x="336114" y="215212"/>
                  </a:lnTo>
                  <a:cubicBezTo>
                    <a:pt x="336684" y="183970"/>
                    <a:pt x="317679" y="147680"/>
                    <a:pt x="294302" y="134154"/>
                  </a:cubicBezTo>
                  <a:close/>
                </a:path>
              </a:pathLst>
            </a:custGeom>
            <a:solidFill>
              <a:srgbClr val="D9DAE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0" name="Google Shape;3810;p47"/>
            <p:cNvSpPr/>
            <p:nvPr/>
          </p:nvSpPr>
          <p:spPr>
            <a:xfrm>
              <a:off x="3400355" y="856397"/>
              <a:ext cx="307985" cy="495973"/>
            </a:xfrm>
            <a:custGeom>
              <a:avLst/>
              <a:gdLst/>
              <a:ahLst/>
              <a:cxnLst/>
              <a:rect l="l" t="t" r="r" b="b"/>
              <a:pathLst>
                <a:path w="307985" h="495973" extrusionOk="0">
                  <a:moveTo>
                    <a:pt x="265698" y="490766"/>
                  </a:moveTo>
                  <a:lnTo>
                    <a:pt x="42382" y="361702"/>
                  </a:lnTo>
                  <a:cubicBezTo>
                    <a:pt x="19006" y="348177"/>
                    <a:pt x="0" y="311886"/>
                    <a:pt x="0" y="280644"/>
                  </a:cubicBezTo>
                  <a:lnTo>
                    <a:pt x="0" y="37185"/>
                  </a:lnTo>
                  <a:cubicBezTo>
                    <a:pt x="0" y="5943"/>
                    <a:pt x="19006" y="-8439"/>
                    <a:pt x="42382" y="5086"/>
                  </a:cubicBezTo>
                  <a:lnTo>
                    <a:pt x="265698" y="134340"/>
                  </a:lnTo>
                  <a:cubicBezTo>
                    <a:pt x="289075" y="147866"/>
                    <a:pt x="307986" y="184156"/>
                    <a:pt x="307986" y="215398"/>
                  </a:cubicBezTo>
                  <a:lnTo>
                    <a:pt x="307986" y="458667"/>
                  </a:lnTo>
                  <a:cubicBezTo>
                    <a:pt x="307986" y="489909"/>
                    <a:pt x="289075" y="504577"/>
                    <a:pt x="265698" y="490766"/>
                  </a:cubicBezTo>
                  <a:close/>
                </a:path>
              </a:pathLst>
            </a:custGeom>
            <a:solidFill>
              <a:srgbClr val="EFF0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11" name="Google Shape;3811;p47"/>
            <p:cNvSpPr/>
            <p:nvPr/>
          </p:nvSpPr>
          <p:spPr>
            <a:xfrm>
              <a:off x="3456326" y="989404"/>
              <a:ext cx="196042" cy="250697"/>
            </a:xfrm>
            <a:custGeom>
              <a:avLst/>
              <a:gdLst/>
              <a:ahLst/>
              <a:cxnLst/>
              <a:rect l="l" t="t" r="r" b="b"/>
              <a:pathLst>
                <a:path w="196042" h="250697" extrusionOk="0">
                  <a:moveTo>
                    <a:pt x="98069" y="0"/>
                  </a:moveTo>
                  <a:lnTo>
                    <a:pt x="128288" y="88487"/>
                  </a:lnTo>
                  <a:lnTo>
                    <a:pt x="196043" y="139065"/>
                  </a:lnTo>
                  <a:lnTo>
                    <a:pt x="147008" y="166021"/>
                  </a:lnTo>
                  <a:lnTo>
                    <a:pt x="158602" y="250698"/>
                  </a:lnTo>
                  <a:lnTo>
                    <a:pt x="98069" y="178879"/>
                  </a:lnTo>
                  <a:lnTo>
                    <a:pt x="37441" y="180594"/>
                  </a:lnTo>
                  <a:lnTo>
                    <a:pt x="49034" y="109252"/>
                  </a:lnTo>
                  <a:lnTo>
                    <a:pt x="0" y="25622"/>
                  </a:lnTo>
                  <a:lnTo>
                    <a:pt x="67755" y="53435"/>
                  </a:lnTo>
                  <a:lnTo>
                    <a:pt x="98069" y="0"/>
                  </a:lnTo>
                  <a:close/>
                </a:path>
              </a:pathLst>
            </a:custGeom>
            <a:solidFill>
              <a:srgbClr val="F9CB0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WhatsApp Image 2022-04-21 at 3.34.14 PM"/>
          <p:cNvPicPr>
            <a:picLocks noChangeAspect="1"/>
          </p:cNvPicPr>
          <p:nvPr/>
        </p:nvPicPr>
        <p:blipFill>
          <a:blip r:embed="rId1"/>
          <a:stretch>
            <a:fillRect/>
          </a:stretch>
        </p:blipFill>
        <p:spPr>
          <a:xfrm>
            <a:off x="2051685" y="812800"/>
            <a:ext cx="1647825" cy="3662045"/>
          </a:xfrm>
          <a:prstGeom prst="rect">
            <a:avLst/>
          </a:prstGeom>
        </p:spPr>
      </p:pic>
      <p:pic>
        <p:nvPicPr>
          <p:cNvPr id="3" name="Picture 2" descr="WhatsApp Image 2022-04-21 at 3.42.08 PM"/>
          <p:cNvPicPr>
            <a:picLocks noChangeAspect="1"/>
          </p:cNvPicPr>
          <p:nvPr/>
        </p:nvPicPr>
        <p:blipFill>
          <a:blip r:embed="rId2"/>
          <a:stretch>
            <a:fillRect/>
          </a:stretch>
        </p:blipFill>
        <p:spPr>
          <a:xfrm>
            <a:off x="4643755" y="523240"/>
            <a:ext cx="1640205" cy="3646170"/>
          </a:xfrm>
          <a:prstGeom prst="rect">
            <a:avLst/>
          </a:prstGeom>
        </p:spPr>
      </p:pic>
      <p:pic>
        <p:nvPicPr>
          <p:cNvPr id="6" name="Picture 5" descr="WhatsApp Image 2022-04-21 at 3.42.09 PM"/>
          <p:cNvPicPr>
            <a:picLocks noChangeAspect="1"/>
          </p:cNvPicPr>
          <p:nvPr/>
        </p:nvPicPr>
        <p:blipFill>
          <a:blip r:embed="rId3"/>
          <a:stretch>
            <a:fillRect/>
          </a:stretch>
        </p:blipFill>
        <p:spPr>
          <a:xfrm>
            <a:off x="7038975" y="523240"/>
            <a:ext cx="1642110" cy="3649980"/>
          </a:xfrm>
          <a:prstGeom prst="rect">
            <a:avLst/>
          </a:prstGeom>
        </p:spPr>
      </p:pic>
      <p:sp>
        <p:nvSpPr>
          <p:cNvPr id="285" name="Google Shape;285;p33"/>
          <p:cNvSpPr txBox="1"/>
          <p:nvPr>
            <p:ph type="body" idx="4294967295"/>
          </p:nvPr>
        </p:nvSpPr>
        <p:spPr>
          <a:xfrm>
            <a:off x="7019925" y="4351655"/>
            <a:ext cx="1661160" cy="384810"/>
          </a:xfrm>
          <a:prstGeom prst="rect">
            <a:avLst/>
          </a:prstGeom>
        </p:spPr>
        <p:txBody>
          <a:bodyPr spcFirstLastPara="1" wrap="square" lIns="0" tIns="0" rIns="0" bIns="0" anchor="t" anchorCtr="0">
            <a:noAutofit/>
          </a:bodyPr>
          <a:p>
            <a:pPr marL="0" lvl="0" indent="0" algn="ctr" rtl="0">
              <a:spcBef>
                <a:spcPts val="600"/>
              </a:spcBef>
              <a:spcAft>
                <a:spcPts val="0"/>
              </a:spcAft>
              <a:buNone/>
            </a:pPr>
            <a:r>
              <a:rPr lang="en-US" altLang="en-GB" sz="1800">
                <a:solidFill>
                  <a:schemeClr val="tx2">
                    <a:lumMod val="10000"/>
                  </a:schemeClr>
                </a:solidFill>
              </a:rPr>
              <a:t>Address Page</a:t>
            </a:r>
            <a:endParaRPr lang="en-US" altLang="en-GB" sz="1800">
              <a:solidFill>
                <a:schemeClr val="tx2">
                  <a:lumMod val="10000"/>
                </a:schemeClr>
              </a:solidFill>
            </a:endParaRPr>
          </a:p>
        </p:txBody>
      </p:sp>
      <p:sp>
        <p:nvSpPr>
          <p:cNvPr id="7" name="Google Shape;285;p33"/>
          <p:cNvSpPr txBox="1"/>
          <p:nvPr/>
        </p:nvSpPr>
        <p:spPr>
          <a:xfrm>
            <a:off x="4572000" y="4309745"/>
            <a:ext cx="1661160"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Cart History</a:t>
            </a:r>
            <a:endParaRPr lang="en-US" altLang="en-GB" sz="1800">
              <a:solidFill>
                <a:schemeClr val="tx2">
                  <a:lumMod val="10000"/>
                </a:schemeClr>
              </a:solidFill>
            </a:endParaRPr>
          </a:p>
          <a:p>
            <a:pPr marL="0" lvl="0" indent="0" algn="ctr" rtl="0">
              <a:spcBef>
                <a:spcPts val="600"/>
              </a:spcBef>
              <a:spcAft>
                <a:spcPts val="0"/>
              </a:spcAft>
              <a:buNone/>
            </a:pPr>
            <a:r>
              <a:rPr lang="en-US" altLang="en-GB" sz="1800">
                <a:solidFill>
                  <a:schemeClr val="tx2">
                    <a:lumMod val="10000"/>
                  </a:schemeClr>
                </a:solidFill>
              </a:rPr>
              <a:t>page</a:t>
            </a:r>
            <a:endParaRPr lang="en-US" altLang="en-GB" sz="1800">
              <a:solidFill>
                <a:schemeClr val="tx2">
                  <a:lumMod val="10000"/>
                </a:schemeClr>
              </a:solidFill>
            </a:endParaRPr>
          </a:p>
        </p:txBody>
      </p:sp>
      <p:sp>
        <p:nvSpPr>
          <p:cNvPr id="8" name="Google Shape;285;p33"/>
          <p:cNvSpPr txBox="1"/>
          <p:nvPr/>
        </p:nvSpPr>
        <p:spPr>
          <a:xfrm>
            <a:off x="2123440" y="4540250"/>
            <a:ext cx="1661160" cy="3848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0" lvl="0" indent="0" algn="ctr" rtl="0">
              <a:spcBef>
                <a:spcPts val="600"/>
              </a:spcBef>
              <a:spcAft>
                <a:spcPts val="0"/>
              </a:spcAft>
              <a:buNone/>
            </a:pPr>
            <a:r>
              <a:rPr lang="en-US" altLang="en-GB" sz="1800">
                <a:solidFill>
                  <a:schemeClr val="tx2">
                    <a:lumMod val="10000"/>
                  </a:schemeClr>
                </a:solidFill>
              </a:rPr>
              <a:t>Product Page</a:t>
            </a:r>
            <a:endParaRPr lang="en-US" altLang="en-GB" sz="1800">
              <a:solidFill>
                <a:schemeClr val="tx2">
                  <a:lumMod val="1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title"/>
          </p:nvPr>
        </p:nvSpPr>
        <p:spPr>
          <a:xfrm>
            <a:off x="121920" y="123825"/>
            <a:ext cx="8844280" cy="857250"/>
          </a:xfrm>
        </p:spPr>
        <p:txBody>
          <a:bodyPr/>
          <a:p>
            <a:r>
              <a:rPr lang="en-US"/>
              <a:t>Technologies used</a:t>
            </a:r>
            <a:endParaRPr lang="en-US"/>
          </a:p>
        </p:txBody>
      </p:sp>
      <p:sp>
        <p:nvSpPr>
          <p:cNvPr id="3" name="Slide Number Placeholder 2"/>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grpSp>
        <p:nvGrpSpPr>
          <p:cNvPr id="3050" name="Google Shape;3050;p47"/>
          <p:cNvGrpSpPr/>
          <p:nvPr/>
        </p:nvGrpSpPr>
        <p:grpSpPr>
          <a:xfrm>
            <a:off x="5966460" y="2397760"/>
            <a:ext cx="2459990" cy="2555875"/>
            <a:chOff x="2152750" y="190500"/>
            <a:chExt cx="4293756" cy="4762499"/>
          </a:xfrm>
        </p:grpSpPr>
        <p:sp>
          <p:nvSpPr>
            <p:cNvPr id="3051" name="Google Shape;3051;p47"/>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2" name="Google Shape;3052;p47"/>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3" name="Google Shape;3053;p47"/>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4" name="Google Shape;3054;p47"/>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5" name="Google Shape;3055;p47"/>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6" name="Google Shape;3056;p47"/>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7" name="Google Shape;3057;p47"/>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8" name="Google Shape;3058;p47"/>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59" name="Google Shape;3059;p47"/>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0" name="Google Shape;3060;p47"/>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1" name="Google Shape;3061;p47"/>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2" name="Google Shape;3062;p47"/>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3" name="Google Shape;3063;p47"/>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4" name="Google Shape;3064;p47"/>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5" name="Google Shape;3065;p47"/>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6" name="Google Shape;3066;p47"/>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7" name="Google Shape;3067;p47"/>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8" name="Google Shape;3068;p47"/>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9" name="Google Shape;3069;p47"/>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0" name="Google Shape;3070;p47"/>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1" name="Google Shape;3071;p47"/>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2" name="Google Shape;3072;p47"/>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3" name="Google Shape;3073;p47"/>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4" name="Google Shape;3074;p47"/>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5" name="Google Shape;3075;p47"/>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6" name="Google Shape;3076;p47"/>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7" name="Google Shape;3077;p47"/>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8" name="Google Shape;3078;p47"/>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9" name="Google Shape;3079;p47"/>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0" name="Google Shape;3080;p47"/>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1" name="Google Shape;3081;p47"/>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2" name="Google Shape;3082;p47"/>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3" name="Google Shape;3083;p47"/>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4" name="Google Shape;3084;p47"/>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5" name="Google Shape;3085;p47"/>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6" name="Google Shape;3086;p47"/>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7" name="Google Shape;3087;p47"/>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8" name="Google Shape;3088;p47"/>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9" name="Google Shape;3089;p47"/>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0" name="Google Shape;3090;p47"/>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1" name="Google Shape;3091;p47"/>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2" name="Google Shape;3092;p47"/>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3" name="Google Shape;3093;p47"/>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4" name="Google Shape;3094;p47"/>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5" name="Google Shape;3095;p47"/>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6" name="Google Shape;3096;p47"/>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7" name="Google Shape;3097;p47"/>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8" name="Google Shape;3098;p47"/>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9" name="Google Shape;3099;p47"/>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0" name="Google Shape;3100;p47"/>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1" name="Google Shape;3101;p47"/>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2" name="Google Shape;3102;p47"/>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3" name="Google Shape;3103;p47"/>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4" name="Google Shape;3104;p47"/>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5" name="Google Shape;3105;p47"/>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6" name="Google Shape;3106;p47"/>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7" name="Google Shape;3107;p47"/>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8" name="Google Shape;3108;p47"/>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9" name="Google Shape;3109;p47"/>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0" name="Google Shape;3110;p47"/>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1" name="Google Shape;3111;p47"/>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2" name="Google Shape;3112;p47"/>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3" name="Google Shape;3113;p47"/>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4" name="Google Shape;3114;p47"/>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5" name="Google Shape;3115;p47"/>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6" name="Google Shape;3116;p47"/>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7" name="Google Shape;3117;p47"/>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8" name="Google Shape;3118;p47"/>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9" name="Google Shape;3119;p47"/>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0" name="Google Shape;3120;p47"/>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1" name="Google Shape;3121;p47"/>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2" name="Google Shape;3122;p47"/>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3" name="Google Shape;3123;p47"/>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4" name="Google Shape;3124;p47"/>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125" name="Google Shape;3125;p47"/>
            <p:cNvGrpSpPr/>
            <p:nvPr/>
          </p:nvGrpSpPr>
          <p:grpSpPr>
            <a:xfrm>
              <a:off x="3923682" y="3244965"/>
              <a:ext cx="195764" cy="131404"/>
              <a:chOff x="5733332" y="4102215"/>
              <a:chExt cx="195764" cy="131404"/>
            </a:xfrm>
          </p:grpSpPr>
          <p:sp>
            <p:nvSpPr>
              <p:cNvPr id="3126" name="Google Shape;3126;p47"/>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7" name="Google Shape;3127;p47"/>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8" name="Google Shape;3128;p47"/>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9" name="Google Shape;3129;p47"/>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0" name="Google Shape;3130;p47"/>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1" name="Google Shape;3131;p47"/>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2" name="Google Shape;3132;p47"/>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3" name="Google Shape;3133;p47"/>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4" name="Google Shape;3134;p47"/>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135" name="Google Shape;3135;p47"/>
            <p:cNvGrpSpPr/>
            <p:nvPr/>
          </p:nvGrpSpPr>
          <p:grpSpPr>
            <a:xfrm flipH="1">
              <a:off x="3829267" y="2465054"/>
              <a:ext cx="683694" cy="518573"/>
              <a:chOff x="6621095" y="1452181"/>
              <a:chExt cx="330894" cy="250785"/>
            </a:xfrm>
          </p:grpSpPr>
          <p:sp>
            <p:nvSpPr>
              <p:cNvPr id="3136" name="Google Shape;3136;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7" name="Google Shape;3137;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8" name="Google Shape;3138;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9" name="Google Shape;3139;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0" name="Google Shape;3140;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141" name="Google Shape;3141;p47"/>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2" name="Google Shape;3142;p47"/>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3" name="Google Shape;3143;p47"/>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4" name="Google Shape;3144;p47"/>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5" name="Google Shape;3145;p47"/>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6" name="Google Shape;3146;p47"/>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7" name="Google Shape;3147;p47"/>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8" name="Google Shape;3148;p47"/>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9" name="Google Shape;3149;p47"/>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0" name="Google Shape;3150;p47"/>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1" name="Google Shape;3151;p47"/>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2" name="Google Shape;3152;p47"/>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3" name="Google Shape;3153;p47"/>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4" name="Google Shape;3154;p47"/>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5" name="Google Shape;3155;p47"/>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6" name="Google Shape;3156;p47"/>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7" name="Google Shape;3157;p47"/>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8" name="Google Shape;3158;p47"/>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41" name="Google Shape;222;p29"/>
          <p:cNvSpPr txBox="1"/>
          <p:nvPr/>
        </p:nvSpPr>
        <p:spPr>
          <a:xfrm>
            <a:off x="3324860" y="1041400"/>
            <a:ext cx="4205605" cy="221678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pPr marL="342900" lvl="0" indent="-342900" algn="l" rtl="0">
              <a:spcBef>
                <a:spcPts val="600"/>
              </a:spcBef>
              <a:spcAft>
                <a:spcPts val="0"/>
              </a:spcAft>
            </a:pPr>
            <a:r>
              <a:rPr lang="en-US" sz="1800"/>
              <a:t>Flutter SDK</a:t>
            </a:r>
            <a:endParaRPr lang="en-US" sz="1800"/>
          </a:p>
          <a:p>
            <a:pPr marL="342900" lvl="0" indent="-342900" algn="l" rtl="0">
              <a:spcBef>
                <a:spcPts val="600"/>
              </a:spcBef>
              <a:spcAft>
                <a:spcPts val="0"/>
              </a:spcAft>
            </a:pPr>
            <a:r>
              <a:rPr lang="en-US" sz="1800"/>
              <a:t>Dart Programming Language</a:t>
            </a:r>
            <a:endParaRPr lang="en-US" sz="1800"/>
          </a:p>
          <a:p>
            <a:pPr marL="342900" lvl="0" indent="-342900" algn="l" rtl="0">
              <a:spcBef>
                <a:spcPts val="600"/>
              </a:spcBef>
              <a:spcAft>
                <a:spcPts val="0"/>
              </a:spcAft>
            </a:pPr>
            <a:r>
              <a:rPr lang="en-US" sz="1800"/>
              <a:t>Laravel (Backend)</a:t>
            </a:r>
            <a:endParaRPr lang="en-US" sz="1800"/>
          </a:p>
          <a:p>
            <a:pPr marL="342900" lvl="0" indent="-342900" algn="l" rtl="0">
              <a:spcBef>
                <a:spcPts val="600"/>
              </a:spcBef>
              <a:spcAft>
                <a:spcPts val="0"/>
              </a:spcAft>
            </a:pPr>
            <a:r>
              <a:rPr lang="en-US" sz="1800"/>
              <a:t>SQL (Database)</a:t>
            </a:r>
            <a:endParaRPr lang="en-US" sz="1800"/>
          </a:p>
          <a:p>
            <a:pPr marL="342900" lvl="0" indent="-342900" algn="l" rtl="0">
              <a:spcBef>
                <a:spcPts val="600"/>
              </a:spcBef>
              <a:spcAft>
                <a:spcPts val="0"/>
              </a:spcAft>
            </a:pPr>
            <a:r>
              <a:rPr lang="en-US" sz="1800"/>
              <a:t>APIs </a:t>
            </a:r>
            <a:endParaRPr lang="en-US" sz="1800"/>
          </a:p>
        </p:txBody>
      </p:sp>
      <p:pic>
        <p:nvPicPr>
          <p:cNvPr id="636" name="Google Shape;636;p49"/>
          <p:cNvPicPr preferRelativeResize="0"/>
          <p:nvPr/>
        </p:nvPicPr>
        <p:blipFill>
          <a:blip r:embed="rId1"/>
          <a:stretch>
            <a:fillRect/>
          </a:stretch>
        </p:blipFill>
        <p:spPr>
          <a:xfrm>
            <a:off x="323215" y="899160"/>
            <a:ext cx="2752725" cy="2232660"/>
          </a:xfrm>
          <a:prstGeom prst="rect">
            <a:avLst/>
          </a:prstGeom>
          <a:noFill/>
          <a:ln>
            <a:noFill/>
          </a:ln>
        </p:spPr>
      </p:pic>
      <p:pic>
        <p:nvPicPr>
          <p:cNvPr id="5" name="Picture 4" descr="pngwing.com"/>
          <p:cNvPicPr>
            <a:picLocks noChangeAspect="1"/>
          </p:cNvPicPr>
          <p:nvPr/>
        </p:nvPicPr>
        <p:blipFill>
          <a:blip r:embed="rId2"/>
          <a:stretch>
            <a:fillRect/>
          </a:stretch>
        </p:blipFill>
        <p:spPr>
          <a:xfrm>
            <a:off x="179070" y="2999105"/>
            <a:ext cx="1493520" cy="1493520"/>
          </a:xfrm>
          <a:prstGeom prst="rect">
            <a:avLst/>
          </a:prstGeom>
        </p:spPr>
      </p:pic>
      <p:pic>
        <p:nvPicPr>
          <p:cNvPr id="6" name="Picture 5" descr="kisspng-laravel-software-framework-web-framework-php-zend-laravel-software-framework-php-web-framework-model-5ba3437e3f0708.4472124515374263022582"/>
          <p:cNvPicPr>
            <a:picLocks noChangeAspect="1"/>
          </p:cNvPicPr>
          <p:nvPr/>
        </p:nvPicPr>
        <p:blipFill>
          <a:blip r:embed="rId3"/>
          <a:stretch>
            <a:fillRect/>
          </a:stretch>
        </p:blipFill>
        <p:spPr>
          <a:xfrm>
            <a:off x="1835150" y="2999105"/>
            <a:ext cx="2295525" cy="2295525"/>
          </a:xfrm>
          <a:prstGeom prst="rect">
            <a:avLst/>
          </a:prstGeom>
        </p:spPr>
      </p:pic>
      <p:pic>
        <p:nvPicPr>
          <p:cNvPr id="7" name="Picture 6" descr="Sql_data_base_with_logo"/>
          <p:cNvPicPr>
            <a:picLocks noChangeAspect="1"/>
          </p:cNvPicPr>
          <p:nvPr/>
        </p:nvPicPr>
        <p:blipFill>
          <a:blip r:embed="rId4"/>
          <a:stretch>
            <a:fillRect/>
          </a:stretch>
        </p:blipFill>
        <p:spPr>
          <a:xfrm>
            <a:off x="4577715" y="4102735"/>
            <a:ext cx="1986915" cy="927735"/>
          </a:xfrm>
          <a:prstGeom prst="rect">
            <a:avLst/>
          </a:prstGeom>
        </p:spPr>
      </p:pic>
      <p:pic>
        <p:nvPicPr>
          <p:cNvPr id="8" name="Picture 7" descr="flutter-logo_drzj7u"/>
          <p:cNvPicPr>
            <a:picLocks noChangeAspect="1"/>
          </p:cNvPicPr>
          <p:nvPr/>
        </p:nvPicPr>
        <p:blipFill>
          <a:blip r:embed="rId5"/>
          <a:stretch>
            <a:fillRect/>
          </a:stretch>
        </p:blipFill>
        <p:spPr>
          <a:xfrm>
            <a:off x="7362825" y="123825"/>
            <a:ext cx="996950" cy="1235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0"/>
          <p:cNvSpPr txBox="1"/>
          <p:nvPr>
            <p:ph type="ctrTitle" idx="4294967295"/>
          </p:nvPr>
        </p:nvSpPr>
        <p:spPr>
          <a:xfrm>
            <a:off x="592455" y="200660"/>
            <a:ext cx="4157345" cy="115824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7200"/>
              <a:t>Goals</a:t>
            </a:r>
            <a:endParaRPr lang="en-US" sz="7200"/>
          </a:p>
        </p:txBody>
      </p:sp>
      <p:sp>
        <p:nvSpPr>
          <p:cNvPr id="106" name="Google Shape;106;p20"/>
          <p:cNvSpPr txBox="1"/>
          <p:nvPr>
            <p:ph type="subTitle" idx="4294967295"/>
          </p:nvPr>
        </p:nvSpPr>
        <p:spPr>
          <a:xfrm>
            <a:off x="179070" y="1347470"/>
            <a:ext cx="5883275" cy="3579495"/>
          </a:xfrm>
          <a:prstGeom prst="rect">
            <a:avLst/>
          </a:prstGeom>
        </p:spPr>
        <p:txBody>
          <a:bodyPr spcFirstLastPara="1" wrap="square" lIns="0" tIns="0" rIns="0" bIns="0" anchor="t" anchorCtr="0">
            <a:noAutofit/>
          </a:bodyPr>
          <a:lstStyle/>
          <a:p>
            <a:pPr marL="342900" lvl="0" indent="-342900" algn="l" rtl="0">
              <a:spcBef>
                <a:spcPts val="600"/>
              </a:spcBef>
              <a:spcAft>
                <a:spcPts val="0"/>
              </a:spcAft>
            </a:pPr>
            <a:r>
              <a:rPr lang="en-GB" sz="1800"/>
              <a:t>The primary goal of e-commerce is to reach maximum customers at the right time to increase sales and profitability of the business. Functions of e-commerce include buying and selling goods, transmitting funds or data over the internet.</a:t>
            </a:r>
            <a:endParaRPr lang="en-GB" sz="1800"/>
          </a:p>
          <a:p>
            <a:pPr marL="0" lvl="0" indent="0" algn="l" rtl="0">
              <a:spcBef>
                <a:spcPts val="600"/>
              </a:spcBef>
              <a:spcAft>
                <a:spcPts val="0"/>
              </a:spcAft>
              <a:buNone/>
            </a:pPr>
            <a:r>
              <a:rPr lang="en-GB" sz="1800"/>
              <a:t> </a:t>
            </a:r>
            <a:endParaRPr lang="en-GB" sz="1800"/>
          </a:p>
          <a:p>
            <a:pPr marL="342900" lvl="0" indent="-342900" algn="l" rtl="0">
              <a:spcBef>
                <a:spcPts val="600"/>
              </a:spcBef>
              <a:spcAft>
                <a:spcPts val="0"/>
              </a:spcAft>
            </a:pPr>
            <a:r>
              <a:rPr lang="en-GB" sz="1800"/>
              <a:t>Measurable: Creating a mobile app for our company site will require a lot of resources.</a:t>
            </a:r>
            <a:endParaRPr lang="en-GB" sz="1800"/>
          </a:p>
        </p:txBody>
      </p:sp>
      <p:sp>
        <p:nvSpPr>
          <p:cNvPr id="107" name="Google Shape;107;p20"/>
          <p:cNvSpPr/>
          <p:nvPr/>
        </p:nvSpPr>
        <p:spPr>
          <a:xfrm>
            <a:off x="7816313" y="2867848"/>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8" name="Google Shape;108;p20"/>
          <p:cNvGrpSpPr/>
          <p:nvPr/>
        </p:nvGrpSpPr>
        <p:grpSpPr>
          <a:xfrm>
            <a:off x="7394509" y="1045515"/>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 name="Google Shape;111;p20"/>
          <p:cNvGrpSpPr/>
          <p:nvPr/>
        </p:nvGrpSpPr>
        <p:grpSpPr>
          <a:xfrm rot="456948">
            <a:off x="6143133" y="2225342"/>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6" name="Google Shape;116;p20"/>
          <p:cNvSpPr/>
          <p:nvPr/>
        </p:nvSpPr>
        <p:spPr>
          <a:xfrm rot="2466722">
            <a:off x="6462421" y="1375415"/>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0"/>
          <p:cNvSpPr/>
          <p:nvPr/>
        </p:nvSpPr>
        <p:spPr>
          <a:xfrm rot="-1609319">
            <a:off x="7290792" y="974574"/>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0"/>
          <p:cNvSpPr/>
          <p:nvPr/>
        </p:nvSpPr>
        <p:spPr>
          <a:xfrm rot="2926198">
            <a:off x="8850181" y="1868519"/>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0"/>
          <p:cNvSpPr/>
          <p:nvPr/>
        </p:nvSpPr>
        <p:spPr>
          <a:xfrm rot="-1609137">
            <a:off x="7791174" y="240724"/>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0"/>
          <p:cNvSpPr txBox="1"/>
          <p:nvPr>
            <p:ph type="sldNum" idx="12"/>
          </p:nvPr>
        </p:nvSpPr>
        <p:spPr>
          <a:xfrm>
            <a:off x="9014619" y="4605706"/>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ctrTitle"/>
          </p:nvPr>
        </p:nvSpPr>
        <p:spPr>
          <a:xfrm>
            <a:off x="114300" y="182245"/>
            <a:ext cx="4241165" cy="801370"/>
          </a:xfrm>
        </p:spPr>
        <p:txBody>
          <a:bodyPr/>
          <a:p>
            <a:r>
              <a:rPr lang="en-US"/>
              <a:t>Future plans</a:t>
            </a:r>
            <a:endParaRPr lang="en-US"/>
          </a:p>
        </p:txBody>
      </p:sp>
      <p:sp>
        <p:nvSpPr>
          <p:cNvPr id="3" name="Subtitle 2"/>
          <p:cNvSpPr/>
          <p:nvPr>
            <p:ph type="subTitle" idx="1"/>
          </p:nvPr>
        </p:nvSpPr>
        <p:spPr>
          <a:xfrm>
            <a:off x="113665" y="949325"/>
            <a:ext cx="5855335" cy="4137025"/>
          </a:xfrm>
        </p:spPr>
        <p:txBody>
          <a:bodyPr/>
          <a:p>
            <a:r>
              <a:rPr lang="en-US" sz="1200">
                <a:ln w="22225">
                  <a:solidFill>
                    <a:schemeClr val="accent2"/>
                  </a:solidFill>
                  <a:prstDash val="solid"/>
                </a:ln>
                <a:solidFill>
                  <a:schemeClr val="accent2">
                    <a:lumMod val="40000"/>
                    <a:lumOff val="60000"/>
                  </a:schemeClr>
                </a:solidFill>
                <a:effectLst/>
              </a:rPr>
              <a:t>1.Business Growth:</a:t>
            </a:r>
            <a:endParaRPr lang="en-US" sz="1200">
              <a:ln w="22225">
                <a:solidFill>
                  <a:schemeClr val="accent2"/>
                </a:solidFill>
                <a:prstDash val="solid"/>
              </a:ln>
              <a:solidFill>
                <a:schemeClr val="accent2">
                  <a:lumMod val="40000"/>
                  <a:lumOff val="60000"/>
                </a:schemeClr>
              </a:solidFill>
              <a:effectLst/>
            </a:endParaRPr>
          </a:p>
          <a:p>
            <a:endParaRPr lang="en-US" sz="1200">
              <a:ln w="22225">
                <a:solidFill>
                  <a:schemeClr val="accent2"/>
                </a:solidFill>
                <a:prstDash val="solid"/>
              </a:ln>
              <a:solidFill>
                <a:schemeClr val="accent2">
                  <a:lumMod val="40000"/>
                  <a:lumOff val="60000"/>
                </a:schemeClr>
              </a:solidFill>
              <a:effectLst/>
            </a:endParaRPr>
          </a:p>
          <a:p>
            <a:r>
              <a:rPr lang="en-US" sz="1200"/>
              <a:t>The different sales channels implementation will definitely boost the revenue of the business and thus It will help all the people in their growth. The scope of e-commerce in future will see different approaches also when targeting more number of customers.</a:t>
            </a:r>
            <a:endParaRPr lang="en-US" sz="1200"/>
          </a:p>
          <a:p>
            <a:endParaRPr lang="en-US" sz="1200"/>
          </a:p>
          <a:p>
            <a:r>
              <a:rPr lang="en-US" sz="1200">
                <a:ln w="22225">
                  <a:solidFill>
                    <a:schemeClr val="accent2"/>
                  </a:solidFill>
                  <a:prstDash val="solid"/>
                </a:ln>
                <a:solidFill>
                  <a:schemeClr val="accent2">
                    <a:lumMod val="40000"/>
                    <a:lumOff val="60000"/>
                  </a:schemeClr>
                </a:solidFill>
                <a:effectLst/>
              </a:rPr>
              <a:t>2.Different E-commerce Marketplaces:</a:t>
            </a:r>
            <a:endParaRPr lang="en-US" sz="1200">
              <a:ln w="22225">
                <a:solidFill>
                  <a:schemeClr val="accent2"/>
                </a:solidFill>
                <a:prstDash val="solid"/>
              </a:ln>
              <a:solidFill>
                <a:schemeClr val="accent2">
                  <a:lumMod val="40000"/>
                  <a:lumOff val="60000"/>
                </a:schemeClr>
              </a:solidFill>
              <a:effectLst/>
            </a:endParaRPr>
          </a:p>
          <a:p>
            <a:endParaRPr lang="en-US" sz="1200"/>
          </a:p>
          <a:p>
            <a:r>
              <a:rPr lang="en-US" sz="1200"/>
              <a:t>The future scope of e-commerce is really going to have big growth potential in all the categories of items. The user experience is very good in all e-commerce application if they continue to provide best customer support in the customer’s online shopping journey. By analyzing the shopping experience, this has made clear thoughts on the scope of e-commerce success ratio. It is believes in pure customer satisfaction and customer service. A marketplace must has clear transparency about the products and the deals that are offered to the customers.</a:t>
            </a:r>
            <a:endParaRPr lang="en-US" sz="1200"/>
          </a:p>
        </p:txBody>
      </p:sp>
      <p:pic>
        <p:nvPicPr>
          <p:cNvPr id="632" name="Google Shape;632;p49"/>
          <p:cNvPicPr preferRelativeResize="0"/>
          <p:nvPr/>
        </p:nvPicPr>
        <p:blipFill>
          <a:blip r:embed="rId1"/>
          <a:stretch>
            <a:fillRect/>
          </a:stretch>
        </p:blipFill>
        <p:spPr>
          <a:xfrm>
            <a:off x="6588125" y="51435"/>
            <a:ext cx="2372360" cy="1880235"/>
          </a:xfrm>
          <a:prstGeom prst="rect">
            <a:avLst/>
          </a:prstGeom>
          <a:noFill/>
          <a:ln>
            <a:noFill/>
          </a:ln>
        </p:spPr>
      </p:pic>
      <p:sp>
        <p:nvSpPr>
          <p:cNvPr id="5" name="Subtitle 2"/>
          <p:cNvSpPr/>
          <p:nvPr/>
        </p:nvSpPr>
        <p:spPr>
          <a:xfrm>
            <a:off x="5912485" y="1950720"/>
            <a:ext cx="3148330" cy="286258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2pPr>
            <a:lvl3pPr marL="1371600" marR="0" lvl="2"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3pPr>
            <a:lvl4pPr marL="1828800" marR="0" lvl="3"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4pPr>
            <a:lvl5pPr marL="2286000" marR="0" lvl="4"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5pPr>
            <a:lvl6pPr marL="2743200" marR="0" lvl="5"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6pPr>
            <a:lvl7pPr marL="3200400" marR="0" lvl="6"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7pPr>
            <a:lvl8pPr marL="3657600" marR="0" lvl="7"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8pPr>
            <a:lvl9pPr marL="4114800" marR="0" lvl="8"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9pPr>
          </a:lstStyle>
          <a:p>
            <a:r>
              <a:rPr lang="en-US" sz="1200">
                <a:ln w="22225">
                  <a:solidFill>
                    <a:schemeClr val="accent2"/>
                  </a:solidFill>
                  <a:prstDash val="solid"/>
                </a:ln>
                <a:solidFill>
                  <a:schemeClr val="accent2">
                    <a:lumMod val="40000"/>
                    <a:lumOff val="60000"/>
                  </a:schemeClr>
                </a:solidFill>
                <a:effectLst/>
              </a:rPr>
              <a:t>3.Offers and Discounts:</a:t>
            </a:r>
            <a:endParaRPr lang="en-US" sz="1200">
              <a:ln w="22225">
                <a:solidFill>
                  <a:schemeClr val="accent2"/>
                </a:solidFill>
                <a:prstDash val="solid"/>
              </a:ln>
              <a:solidFill>
                <a:schemeClr val="accent2">
                  <a:lumMod val="40000"/>
                  <a:lumOff val="60000"/>
                </a:schemeClr>
              </a:solidFill>
              <a:effectLst/>
            </a:endParaRPr>
          </a:p>
          <a:p>
            <a:endParaRPr lang="en-US" sz="1000"/>
          </a:p>
          <a:p>
            <a:r>
              <a:rPr lang="en-US" sz="1000"/>
              <a:t>	Offers and discounts to attract customer are also one of the reasons for soar in scope of e-commerce industry. People look for huge discounts and special promo codes when they want to shop online. As a result, they visit e-commerce sites to get the best deal for them. </a:t>
            </a:r>
            <a:endParaRPr lang="en-US" sz="1000"/>
          </a:p>
          <a:p>
            <a:endParaRPr lang="en-US" sz="1000"/>
          </a:p>
          <a:p>
            <a:r>
              <a:rPr lang="en-US" sz="1200">
                <a:ln w="22225">
                  <a:solidFill>
                    <a:schemeClr val="accent2"/>
                  </a:solidFill>
                  <a:prstDash val="solid"/>
                </a:ln>
                <a:solidFill>
                  <a:schemeClr val="accent2">
                    <a:lumMod val="40000"/>
                    <a:lumOff val="60000"/>
                  </a:schemeClr>
                </a:solidFill>
                <a:effectLst/>
              </a:rPr>
              <a:t>4.Fast Shipping:</a:t>
            </a:r>
            <a:endParaRPr lang="en-US" sz="1200">
              <a:ln w="22225">
                <a:solidFill>
                  <a:schemeClr val="accent2"/>
                </a:solidFill>
                <a:prstDash val="solid"/>
              </a:ln>
              <a:solidFill>
                <a:schemeClr val="accent2">
                  <a:lumMod val="40000"/>
                  <a:lumOff val="60000"/>
                </a:schemeClr>
              </a:solidFill>
              <a:effectLst/>
            </a:endParaRPr>
          </a:p>
          <a:p>
            <a:r>
              <a:rPr lang="en-US" sz="1000"/>
              <a:t>There are many shipping service companies which deliver the items in a very short amount of time. However, sellers have to pay high fees for it. Customers generally want their products to arrive in a very short period of time</a:t>
            </a:r>
            <a:endParaRPr lang="en-US" sz="1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245110" y="199390"/>
            <a:ext cx="3313430" cy="112331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Expected Results</a:t>
            </a:r>
            <a:endParaRPr lang="en-US" altLang="en-GB"/>
          </a:p>
        </p:txBody>
      </p:sp>
      <p:sp>
        <p:nvSpPr>
          <p:cNvPr id="143" name="Google Shape;143;p23"/>
          <p:cNvSpPr txBox="1"/>
          <p:nvPr>
            <p:ph type="body" idx="1"/>
          </p:nvPr>
        </p:nvSpPr>
        <p:spPr>
          <a:xfrm>
            <a:off x="180975" y="1323340"/>
            <a:ext cx="3377565" cy="358965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IN" sz="1800" spc="-1">
                <a:latin typeface="Bahnschrift Light" panose="020B0502040204020203" charset="0"/>
                <a:cs typeface="Bahnschrift Light" panose="020B0502040204020203" charset="0"/>
                <a:sym typeface="+mn-ea"/>
              </a:rPr>
              <a:t>The main way in which e commerce will affect the economy, in general, is its impact on productivity and inflation. The continued expansion of electronic commerce could also lead to downward pressure on inflation through increased competition, cost savings and changes in sellers' pricing behavior.</a:t>
            </a:r>
            <a:endParaRPr sz="1800">
              <a:latin typeface="Bahnschrift Light" panose="020B0502040204020203" charset="0"/>
              <a:cs typeface="Bahnschrift Light" panose="020B0502040204020203" charset="0"/>
            </a:endParaRPr>
          </a:p>
        </p:txBody>
      </p:sp>
      <p:sp>
        <p:nvSpPr>
          <p:cNvPr id="144" name="Google Shape;144;p23"/>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4103" name="Google Shape;4103;p48"/>
          <p:cNvGrpSpPr/>
          <p:nvPr/>
        </p:nvGrpSpPr>
        <p:grpSpPr>
          <a:xfrm>
            <a:off x="4501515" y="812165"/>
            <a:ext cx="3354070" cy="3178810"/>
            <a:chOff x="2270525" y="117216"/>
            <a:chExt cx="4650765" cy="4762722"/>
          </a:xfrm>
        </p:grpSpPr>
        <p:sp>
          <p:nvSpPr>
            <p:cNvPr id="4104" name="Google Shape;4104;p48"/>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5" name="Google Shape;4105;p48"/>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6" name="Google Shape;4106;p48"/>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7" name="Google Shape;4107;p48"/>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8" name="Google Shape;4108;p48"/>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09" name="Google Shape;4109;p48"/>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0" name="Google Shape;4110;p48"/>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1" name="Google Shape;4111;p48"/>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2" name="Google Shape;4112;p48"/>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3" name="Google Shape;4113;p48"/>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4" name="Google Shape;4114;p48"/>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5" name="Google Shape;4115;p48"/>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6" name="Google Shape;4116;p48"/>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7" name="Google Shape;4117;p48"/>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8" name="Google Shape;4118;p48"/>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19" name="Google Shape;4119;p48"/>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0" name="Google Shape;4120;p48"/>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1" name="Google Shape;4121;p48"/>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2" name="Google Shape;4122;p48"/>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3" name="Google Shape;4123;p48"/>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4" name="Google Shape;4124;p48"/>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125" name="Google Shape;4125;p48"/>
            <p:cNvGrpSpPr/>
            <p:nvPr/>
          </p:nvGrpSpPr>
          <p:grpSpPr>
            <a:xfrm>
              <a:off x="4031993" y="117216"/>
              <a:ext cx="2889297" cy="3901793"/>
              <a:chOff x="5533368" y="1047716"/>
              <a:chExt cx="2889297" cy="3901793"/>
            </a:xfrm>
          </p:grpSpPr>
          <p:sp>
            <p:nvSpPr>
              <p:cNvPr id="4126" name="Google Shape;4126;p48"/>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7" name="Google Shape;4127;p48"/>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8" name="Google Shape;4128;p48"/>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29" name="Google Shape;4129;p48"/>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0" name="Google Shape;4130;p48"/>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1" name="Google Shape;4131;p48"/>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2" name="Google Shape;4132;p48"/>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3" name="Google Shape;4133;p48"/>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4" name="Google Shape;4134;p48"/>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5" name="Google Shape;4135;p48"/>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6" name="Google Shape;4136;p48"/>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7" name="Google Shape;4137;p48"/>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8" name="Google Shape;4138;p48"/>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39" name="Google Shape;4139;p48"/>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0" name="Google Shape;4140;p48"/>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1" name="Google Shape;4141;p48"/>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2" name="Google Shape;4142;p48"/>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3" name="Google Shape;4143;p48"/>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4" name="Google Shape;4144;p48"/>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5" name="Google Shape;4145;p48"/>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6" name="Google Shape;4146;p48"/>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7" name="Google Shape;4147;p48"/>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8" name="Google Shape;4148;p48"/>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9" name="Google Shape;4149;p48"/>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0" name="Google Shape;4150;p48"/>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1" name="Google Shape;4151;p48"/>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2" name="Google Shape;4152;p48"/>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3" name="Google Shape;4153;p48"/>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4" name="Google Shape;4154;p48"/>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5" name="Google Shape;4155;p48"/>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6" name="Google Shape;4156;p48"/>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7" name="Google Shape;4157;p48"/>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8" name="Google Shape;4158;p48"/>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9" name="Google Shape;4159;p48"/>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0" name="Google Shape;4160;p48"/>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1" name="Google Shape;4161;p48"/>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2" name="Google Shape;4162;p48"/>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3" name="Google Shape;4163;p48"/>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4" name="Google Shape;4164;p48"/>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5" name="Google Shape;4165;p48"/>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166" name="Google Shape;4166;p48"/>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7" name="Google Shape;4167;p48"/>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8" name="Google Shape;4168;p48"/>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9" name="Google Shape;4169;p48"/>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0" name="Google Shape;4170;p48"/>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1" name="Google Shape;4171;p48"/>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2" name="Google Shape;4172;p48"/>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3" name="Google Shape;4173;p48"/>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4" name="Google Shape;4174;p48"/>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5" name="Google Shape;4175;p48"/>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6" name="Google Shape;4176;p48"/>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7" name="Google Shape;4177;p48"/>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8" name="Google Shape;4178;p48"/>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9" name="Google Shape;4179;p48"/>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0" name="Google Shape;4180;p48"/>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1" name="Google Shape;4181;p48"/>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2" name="Google Shape;4182;p48"/>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3" name="Google Shape;4183;p48"/>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4" name="Google Shape;4184;p48"/>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5" name="Google Shape;4185;p48"/>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6" name="Google Shape;4186;p48"/>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7" name="Google Shape;4187;p48"/>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8" name="Google Shape;4188;p48"/>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9" name="Google Shape;4189;p48"/>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0" name="Google Shape;4190;p48"/>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1" name="Google Shape;4191;p48"/>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2" name="Google Shape;4192;p48"/>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3" name="Google Shape;4193;p48"/>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4" name="Google Shape;4194;p48"/>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4195" name="Google Shape;4195;p48"/>
            <p:cNvGrpSpPr/>
            <p:nvPr/>
          </p:nvGrpSpPr>
          <p:grpSpPr>
            <a:xfrm flipH="1">
              <a:off x="2865273" y="3434801"/>
              <a:ext cx="598186" cy="1340314"/>
              <a:chOff x="4210728" y="4525714"/>
              <a:chExt cx="546438" cy="1224366"/>
            </a:xfrm>
          </p:grpSpPr>
          <p:sp>
            <p:nvSpPr>
              <p:cNvPr id="4196" name="Google Shape;4196;p48"/>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7" name="Google Shape;4197;p48"/>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8" name="Google Shape;4198;p48"/>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9" name="Google Shape;4199;p48"/>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0" name="Google Shape;4200;p48"/>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1" name="Google Shape;4201;p48"/>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2" name="Google Shape;4202;p48"/>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3" name="Google Shape;4203;p48"/>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4" name="Google Shape;4204;p48"/>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5" name="Google Shape;4205;p48"/>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6" name="Google Shape;4206;p48"/>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7" name="Google Shape;4207;p48"/>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8" name="Google Shape;4208;p48"/>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ctrTitle"/>
          </p:nvPr>
        </p:nvSpPr>
        <p:spPr>
          <a:xfrm>
            <a:off x="189230" y="359410"/>
            <a:ext cx="3700780" cy="873760"/>
          </a:xfrm>
        </p:spPr>
        <p:txBody>
          <a:bodyPr/>
          <a:p>
            <a:r>
              <a:rPr lang="en-US"/>
              <a:t>Conclusion</a:t>
            </a:r>
            <a:endParaRPr lang="en-US"/>
          </a:p>
        </p:txBody>
      </p:sp>
      <p:sp>
        <p:nvSpPr>
          <p:cNvPr id="3" name="Subtitle 2"/>
          <p:cNvSpPr/>
          <p:nvPr>
            <p:ph type="subTitle" idx="1"/>
          </p:nvPr>
        </p:nvSpPr>
        <p:spPr>
          <a:xfrm>
            <a:off x="189230" y="1233805"/>
            <a:ext cx="5617210" cy="3783330"/>
          </a:xfrm>
        </p:spPr>
        <p:txBody>
          <a:bodyPr/>
          <a:p>
            <a:r>
              <a:rPr lang="en-US" sz="1200"/>
              <a:t>The Internet has become a major resource in modern business, thus e-</a:t>
            </a:r>
            <a:r>
              <a:rPr lang="en-US" sz="1200" b="1"/>
              <a:t>commerce has gained significance not only from the entrepreneur’s but also from the customer’s point of view</a:t>
            </a:r>
            <a:r>
              <a:rPr lang="en-US" sz="1200"/>
              <a:t>. For the entrepreneur,  e-commerce generates new business opportunities and for the customer, it makes comparative shopping possible.</a:t>
            </a:r>
            <a:endParaRPr lang="en-US" sz="1200"/>
          </a:p>
          <a:p>
            <a:endParaRPr lang="en-US" sz="1200"/>
          </a:p>
          <a:p>
            <a:r>
              <a:rPr lang="en-US" sz="1200"/>
              <a:t>As per a survey, most consumers of online stores are impulsive and usually make a decision to stay on app within the first few seconds. “</a:t>
            </a:r>
            <a:r>
              <a:rPr lang="en-US" sz="1200" b="1"/>
              <a:t>Application’s design is like a shop interior. If the design of shop looks poor. people perceive hundreds of other shops the customer is most likely to skip to the other site.</a:t>
            </a:r>
            <a:r>
              <a:rPr lang="en-US" sz="1200"/>
              <a:t> Hence we have designed the project to provide the user with easy navigation, retrieval of data and necessary feedback as much as possible. In this project, the user is provided with an e- commerce web site that can be used to buy goods online. To implement this as a web application we used API as the Technology. API has several advantages such as enhanced performance, scalability, built-in security and simplicity.</a:t>
            </a:r>
            <a:endParaRPr lang="en-US" sz="1200"/>
          </a:p>
          <a:p>
            <a:endParaRPr lang="en-US" sz="1200"/>
          </a:p>
          <a:p>
            <a:endParaRPr lang="en-US" sz="1200"/>
          </a:p>
        </p:txBody>
      </p:sp>
      <p:grpSp>
        <p:nvGrpSpPr>
          <p:cNvPr id="2778" name="Google Shape;2778;p47"/>
          <p:cNvGrpSpPr/>
          <p:nvPr/>
        </p:nvGrpSpPr>
        <p:grpSpPr>
          <a:xfrm>
            <a:off x="6066790" y="2045970"/>
            <a:ext cx="2954020" cy="2922270"/>
            <a:chOff x="2011725" y="44285"/>
            <a:chExt cx="4684870" cy="4762340"/>
          </a:xfrm>
        </p:grpSpPr>
        <p:grpSp>
          <p:nvGrpSpPr>
            <p:cNvPr id="2779" name="Google Shape;2779;p47"/>
            <p:cNvGrpSpPr/>
            <p:nvPr/>
          </p:nvGrpSpPr>
          <p:grpSpPr>
            <a:xfrm>
              <a:off x="2119596" y="326448"/>
              <a:ext cx="3544299" cy="3707706"/>
              <a:chOff x="3860721" y="1330073"/>
              <a:chExt cx="3544299" cy="3707706"/>
            </a:xfrm>
          </p:grpSpPr>
          <p:sp>
            <p:nvSpPr>
              <p:cNvPr id="2780" name="Google Shape;2780;p4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1" name="Google Shape;2781;p4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2" name="Google Shape;2782;p4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3" name="Google Shape;2783;p4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4" name="Google Shape;2784;p4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5" name="Google Shape;2785;p4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6" name="Google Shape;2786;p4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7" name="Google Shape;2787;p4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8" name="Google Shape;2788;p4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9" name="Google Shape;2789;p4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0" name="Google Shape;2790;p4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1" name="Google Shape;2791;p4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2" name="Google Shape;2792;p4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3" name="Google Shape;2793;p4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4" name="Google Shape;2794;p4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5" name="Google Shape;2795;p4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6" name="Google Shape;2796;p4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7" name="Google Shape;2797;p4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8" name="Google Shape;2798;p4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9" name="Google Shape;2799;p4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0" name="Google Shape;2800;p4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1" name="Google Shape;2801;p4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2" name="Google Shape;2802;p4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3" name="Google Shape;2803;p4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4" name="Google Shape;2804;p4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5" name="Google Shape;2805;p4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6" name="Google Shape;2806;p4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7" name="Google Shape;2807;p4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8" name="Google Shape;2808;p4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9" name="Google Shape;2809;p4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0" name="Google Shape;2810;p4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1" name="Google Shape;2811;p4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2" name="Google Shape;2812;p4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3" name="Google Shape;2813;p4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4" name="Google Shape;2814;p4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5" name="Google Shape;2815;p4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6" name="Google Shape;2816;p4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7" name="Google Shape;2817;p4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8" name="Google Shape;2818;p4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9" name="Google Shape;2819;p4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0" name="Google Shape;2820;p4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1" name="Google Shape;2821;p4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2" name="Google Shape;2822;p4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3" name="Google Shape;2823;p4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4" name="Google Shape;2824;p4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5" name="Google Shape;2825;p4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6" name="Google Shape;2826;p4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7" name="Google Shape;2827;p4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8" name="Google Shape;2828;p4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9" name="Google Shape;2829;p4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0" name="Google Shape;2830;p4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1" name="Google Shape;2831;p4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2" name="Google Shape;2832;p4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3" name="Google Shape;2833;p4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4" name="Google Shape;2834;p4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5" name="Google Shape;2835;p4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6" name="Google Shape;2836;p4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7" name="Google Shape;2837;p4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8" name="Google Shape;2838;p4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9" name="Google Shape;2839;p4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0" name="Google Shape;2840;p4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1" name="Google Shape;2841;p4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2" name="Google Shape;2842;p4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3" name="Google Shape;2843;p4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4" name="Google Shape;2844;p4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5" name="Google Shape;2845;p4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6" name="Google Shape;2846;p4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7" name="Google Shape;2847;p4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8" name="Google Shape;2848;p4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9" name="Google Shape;2849;p4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0" name="Google Shape;2850;p4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1" name="Google Shape;2851;p4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2" name="Google Shape;2852;p4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3" name="Google Shape;2853;p4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4" name="Google Shape;2854;p4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5" name="Google Shape;2855;p4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6" name="Google Shape;2856;p4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7" name="Google Shape;2857;p4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8" name="Google Shape;2858;p4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9" name="Google Shape;2859;p4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0" name="Google Shape;2860;p4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1" name="Google Shape;2861;p4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2" name="Google Shape;2862;p4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3" name="Google Shape;2863;p4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4" name="Google Shape;2864;p4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5" name="Google Shape;2865;p4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6" name="Google Shape;2866;p4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7" name="Google Shape;2867;p4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8" name="Google Shape;2868;p4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9" name="Google Shape;2869;p4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0" name="Google Shape;2870;p4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1" name="Google Shape;2871;p4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2" name="Google Shape;2872;p4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3" name="Google Shape;2873;p4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4" name="Google Shape;2874;p4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5" name="Google Shape;2875;p4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6" name="Google Shape;2876;p4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7" name="Google Shape;2877;p4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8" name="Google Shape;2878;p4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9" name="Google Shape;2879;p4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0" name="Google Shape;2880;p4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1" name="Google Shape;2881;p4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2" name="Google Shape;2882;p4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3" name="Google Shape;2883;p4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4" name="Google Shape;2884;p4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5" name="Google Shape;2885;p4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6" name="Google Shape;2886;p4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887" name="Google Shape;2887;p4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8" name="Google Shape;2888;p4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9" name="Google Shape;2889;p4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0" name="Google Shape;2890;p4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1" name="Google Shape;2891;p4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2" name="Google Shape;2892;p4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3" name="Google Shape;2893;p4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4" name="Google Shape;2894;p4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5" name="Google Shape;2895;p4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6" name="Google Shape;2896;p4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7" name="Google Shape;2897;p4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8" name="Google Shape;2898;p4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9" name="Google Shape;2899;p4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0" name="Google Shape;2900;p4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1" name="Google Shape;2901;p4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2" name="Google Shape;2902;p4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3" name="Google Shape;2903;p4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4" name="Google Shape;2904;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5" name="Google Shape;2905;p4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6" name="Google Shape;2906;p4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7" name="Google Shape;2907;p4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8" name="Google Shape;2908;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9" name="Google Shape;2909;p4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0" name="Google Shape;2910;p4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1" name="Google Shape;2911;p4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2" name="Google Shape;2912;p4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3" name="Google Shape;2913;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4" name="Google Shape;2914;p4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5" name="Google Shape;2915;p4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6" name="Google Shape;2916;p4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7" name="Google Shape;2917;p4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8" name="Google Shape;2918;p4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9" name="Google Shape;2919;p4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0" name="Google Shape;2920;p4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1" name="Google Shape;2921;p4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2" name="Google Shape;2922;p4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3" name="Google Shape;2923;p4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4" name="Google Shape;2924;p4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5" name="Google Shape;2925;p4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6" name="Google Shape;2926;p4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7" name="Google Shape;2927;p4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8" name="Google Shape;2928;p4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9" name="Google Shape;2929;p4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0" name="Google Shape;2930;p4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1" name="Google Shape;2931;p4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2" name="Google Shape;2932;p4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3" name="Google Shape;2933;p4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4" name="Google Shape;2934;p4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5" name="Google Shape;2935;p4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6" name="Google Shape;2936;p4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7" name="Google Shape;2937;p4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8" name="Google Shape;2938;p4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9" name="Google Shape;2939;p4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0" name="Google Shape;2940;p4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1" name="Google Shape;2941;p4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2" name="Google Shape;2942;p4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3" name="Google Shape;2943;p4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4" name="Google Shape;2944;p4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5" name="Google Shape;2945;p4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6" name="Google Shape;2946;p4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7" name="Google Shape;2947;p4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8" name="Google Shape;2948;p4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9" name="Google Shape;2949;p4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0" name="Google Shape;2950;p4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1" name="Google Shape;2951;p4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2" name="Google Shape;2952;p4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3" name="Google Shape;2953;p4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4" name="Google Shape;2954;p4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5" name="Google Shape;2955;p4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6" name="Google Shape;2956;p4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7" name="Google Shape;2957;p4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8" name="Google Shape;2958;p4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9" name="Google Shape;2959;p4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0" name="Google Shape;2960;p4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1" name="Google Shape;2961;p4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2" name="Google Shape;2962;p4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3" name="Google Shape;2963;p4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4" name="Google Shape;2964;p4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5" name="Google Shape;2965;p4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6" name="Google Shape;2966;p4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7" name="Google Shape;2967;p4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8" name="Google Shape;2968;p4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69" name="Google Shape;2969;p4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0" name="Google Shape;2970;p4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1" name="Google Shape;2971;p4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2" name="Google Shape;2972;p4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3" name="Google Shape;2973;p4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4" name="Google Shape;2974;p4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5" name="Google Shape;2975;p4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6" name="Google Shape;2976;p4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7" name="Google Shape;2977;p4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8" name="Google Shape;2978;p4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79" name="Google Shape;2979;p4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0" name="Google Shape;2980;p4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1" name="Google Shape;2981;p4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2" name="Google Shape;2982;p4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3" name="Google Shape;2983;p4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4" name="Google Shape;2984;p4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5" name="Google Shape;2985;p4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6" name="Google Shape;2986;p4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7" name="Google Shape;2987;p4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8" name="Google Shape;2988;p4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9" name="Google Shape;2989;p4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0" name="Google Shape;2990;p4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1" name="Google Shape;2991;p4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2" name="Google Shape;2992;p4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3" name="Google Shape;2993;p4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4" name="Google Shape;2994;p4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5" name="Google Shape;2995;p4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6" name="Google Shape;2996;p4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7" name="Google Shape;2997;p4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8" name="Google Shape;2998;p4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9" name="Google Shape;2999;p4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0" name="Google Shape;3000;p4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1" name="Google Shape;3001;p4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2" name="Google Shape;3002;p4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3" name="Google Shape;3003;p4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4" name="Google Shape;3004;p4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5" name="Google Shape;3005;p4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6" name="Google Shape;3006;p4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7" name="Google Shape;3007;p4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8" name="Google Shape;3008;p4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09" name="Google Shape;3009;p4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0" name="Google Shape;3010;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1" name="Google Shape;3011;p4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2" name="Google Shape;3012;p4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3" name="Google Shape;3013;p4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4" name="Google Shape;3014;p4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5" name="Google Shape;3015;p4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6" name="Google Shape;3016;p4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7" name="Google Shape;3017;p4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8" name="Google Shape;3018;p4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19" name="Google Shape;3019;p4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0" name="Google Shape;3020;p4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1" name="Google Shape;3021;p4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2" name="Google Shape;3022;p4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3" name="Google Shape;3023;p4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4" name="Google Shape;3024;p4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5" name="Google Shape;3025;p4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6" name="Google Shape;3026;p4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7" name="Google Shape;3027;p4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028" name="Google Shape;3028;p47"/>
            <p:cNvGrpSpPr/>
            <p:nvPr/>
          </p:nvGrpSpPr>
          <p:grpSpPr>
            <a:xfrm>
              <a:off x="3871486" y="368362"/>
              <a:ext cx="330894" cy="250785"/>
              <a:chOff x="6621095" y="1452181"/>
              <a:chExt cx="330894" cy="250785"/>
            </a:xfrm>
          </p:grpSpPr>
          <p:sp>
            <p:nvSpPr>
              <p:cNvPr id="3029" name="Google Shape;3029;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0" name="Google Shape;3030;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1" name="Google Shape;3031;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2" name="Google Shape;3032;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3" name="Google Shape;3033;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34" name="Google Shape;3034;p47"/>
            <p:cNvGrpSpPr/>
            <p:nvPr/>
          </p:nvGrpSpPr>
          <p:grpSpPr>
            <a:xfrm>
              <a:off x="4704106" y="852569"/>
              <a:ext cx="330894" cy="250785"/>
              <a:chOff x="6621095" y="1452181"/>
              <a:chExt cx="330894" cy="250785"/>
            </a:xfrm>
          </p:grpSpPr>
          <p:sp>
            <p:nvSpPr>
              <p:cNvPr id="3035" name="Google Shape;3035;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6" name="Google Shape;3036;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7" name="Google Shape;3037;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8" name="Google Shape;3038;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9" name="Google Shape;3039;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040" name="Google Shape;3040;p4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1" name="Google Shape;3041;p4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3042" name="Google Shape;3042;p47"/>
            <p:cNvGrpSpPr/>
            <p:nvPr/>
          </p:nvGrpSpPr>
          <p:grpSpPr>
            <a:xfrm flipH="1">
              <a:off x="2446567" y="1414370"/>
              <a:ext cx="298963" cy="226660"/>
              <a:chOff x="6621095" y="1452181"/>
              <a:chExt cx="330894" cy="250785"/>
            </a:xfrm>
          </p:grpSpPr>
          <p:sp>
            <p:nvSpPr>
              <p:cNvPr id="3043" name="Google Shape;3043;p4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4" name="Google Shape;3044;p4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5" name="Google Shape;3045;p4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6" name="Google Shape;3046;p4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7" name="Google Shape;3047;p4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048" name="Google Shape;3048;p4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9" name="Google Shape;3049;p4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245110" y="205105"/>
            <a:ext cx="3486785" cy="8699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Reference</a:t>
            </a:r>
            <a:endParaRPr lang="en-US" altLang="en-GB"/>
          </a:p>
        </p:txBody>
      </p:sp>
      <p:sp>
        <p:nvSpPr>
          <p:cNvPr id="333" name="Google Shape;333;p37"/>
          <p:cNvSpPr txBox="1"/>
          <p:nvPr>
            <p:ph type="body" idx="1"/>
          </p:nvPr>
        </p:nvSpPr>
        <p:spPr>
          <a:xfrm>
            <a:off x="245745" y="1075055"/>
            <a:ext cx="4926965" cy="3822065"/>
          </a:xfrm>
          <a:prstGeom prst="rect">
            <a:avLst/>
          </a:prstGeom>
        </p:spPr>
        <p:txBody>
          <a:bodyPr spcFirstLastPara="1" wrap="square" lIns="0" tIns="0" rIns="0" bIns="0" anchor="t" anchorCtr="0">
            <a:noAutofit/>
          </a:bodyPr>
          <a:lstStyle/>
          <a:p>
            <a:pPr marL="114300" lvl="0" indent="0" algn="l" rtl="0">
              <a:lnSpc>
                <a:spcPct val="150000"/>
              </a:lnSpc>
              <a:spcBef>
                <a:spcPts val="600"/>
              </a:spcBef>
              <a:spcAft>
                <a:spcPts val="0"/>
              </a:spcAft>
              <a:buSzPts val="1800"/>
              <a:buNone/>
            </a:pPr>
            <a:r>
              <a:rPr lang="en-GB" sz="1400">
                <a:ln w="22225">
                  <a:solidFill>
                    <a:schemeClr val="accent2"/>
                  </a:solidFill>
                  <a:prstDash val="solid"/>
                </a:ln>
                <a:solidFill>
                  <a:schemeClr val="accent2">
                    <a:lumMod val="40000"/>
                    <a:lumOff val="60000"/>
                  </a:schemeClr>
                </a:solidFill>
                <a:effectLst/>
              </a:rPr>
              <a:t>R</a:t>
            </a:r>
            <a:r>
              <a:rPr lang="en-US" altLang="en-GB" sz="1400">
                <a:ln w="22225">
                  <a:solidFill>
                    <a:schemeClr val="accent2"/>
                  </a:solidFill>
                  <a:prstDash val="solid"/>
                </a:ln>
                <a:solidFill>
                  <a:schemeClr val="accent2">
                    <a:lumMod val="40000"/>
                    <a:lumOff val="60000"/>
                  </a:schemeClr>
                </a:solidFill>
                <a:effectLst/>
              </a:rPr>
              <a:t>eferences for Literature Review</a:t>
            </a:r>
            <a:endParaRPr lang="en-GB" sz="1400">
              <a:ln w="22225">
                <a:solidFill>
                  <a:schemeClr val="accent2"/>
                </a:solidFill>
                <a:prstDash val="solid"/>
              </a:ln>
              <a:solidFill>
                <a:schemeClr val="accent2">
                  <a:lumMod val="40000"/>
                  <a:lumOff val="60000"/>
                </a:schemeClr>
              </a:solidFill>
              <a:effectLst/>
            </a:endParaRPr>
          </a:p>
          <a:p>
            <a:pPr marL="457200" lvl="0" indent="-342900" algn="l" rtl="0">
              <a:lnSpc>
                <a:spcPct val="150000"/>
              </a:lnSpc>
              <a:spcBef>
                <a:spcPts val="600"/>
              </a:spcBef>
              <a:spcAft>
                <a:spcPts val="0"/>
              </a:spcAft>
              <a:buSzPts val="1800"/>
              <a:buChar char="●"/>
            </a:pPr>
            <a:r>
              <a:rPr lang="en-GB" sz="1200"/>
              <a:t>[1] Patthandi Cheangtawee, Natspun Paopun, and Wanno Fongsuwan, “The Development of Key Performance Indicators for E-Commerce in Hotel Businesses Using Balanced Scorecard”, Proceedings of the Fourth International Conference on eBusiness, November 19-20, 2005, Bangkok, Thailand.</a:t>
            </a:r>
            <a:endParaRPr lang="en-GB" sz="1200"/>
          </a:p>
          <a:p>
            <a:pPr marL="457200" lvl="0" indent="-342900" algn="l" rtl="0">
              <a:lnSpc>
                <a:spcPct val="150000"/>
              </a:lnSpc>
              <a:spcBef>
                <a:spcPts val="600"/>
              </a:spcBef>
              <a:spcAft>
                <a:spcPts val="0"/>
              </a:spcAft>
              <a:buSzPts val="1800"/>
              <a:buChar char="●"/>
            </a:pPr>
            <a:r>
              <a:rPr lang="en-GB" sz="1200"/>
              <a:t>[2] Syed Emdad, Tania Alauddin and Hasan U. Zaman, “Developing an E-Commerce Website”</a:t>
            </a:r>
            <a:endParaRPr lang="en-GB" sz="1200"/>
          </a:p>
          <a:p>
            <a:pPr marL="457200" lvl="0" indent="-342900" algn="l" rtl="0">
              <a:lnSpc>
                <a:spcPct val="150000"/>
              </a:lnSpc>
              <a:spcBef>
                <a:spcPts val="600"/>
              </a:spcBef>
              <a:spcAft>
                <a:spcPts val="0"/>
              </a:spcAft>
              <a:buSzPts val="1800"/>
              <a:buChar char="●"/>
            </a:pPr>
            <a:r>
              <a:rPr lang="en-GB" sz="1200"/>
              <a:t>[3] Yot Amomkitvikai and Cassey Lee, “Determinants of E-Commerce Adoption and Utilisation by SMEs in Thailand”, January 2020</a:t>
            </a:r>
            <a:endParaRPr lang="en-GB" sz="1200"/>
          </a:p>
        </p:txBody>
      </p:sp>
      <p:sp>
        <p:nvSpPr>
          <p:cNvPr id="334" name="Google Shape;334;p37"/>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132080" y="768350"/>
            <a:ext cx="8674100" cy="1934210"/>
          </a:xfrm>
        </p:spPr>
        <p:txBody>
          <a:bodyPr/>
          <a:p>
            <a:r>
              <a:rPr lang="en-US" sz="1400"/>
              <a:t>E-Commerce Planet: The Most Well-Funded Private E-Commerce Companies In One Map:::</a:t>
            </a:r>
            <a:r>
              <a:rPr lang="en-US" sz="1200"/>
              <a:t>(https://www.cbinsights.com/research/top-ecommerce-startups-global-map/)</a:t>
            </a:r>
            <a:endParaRPr lang="en-US" sz="1200"/>
          </a:p>
          <a:p>
            <a:pPr marL="88900" indent="0">
              <a:buNone/>
            </a:pPr>
            <a:endParaRPr lang="en-US" sz="1200"/>
          </a:p>
          <a:p>
            <a:r>
              <a:rPr lang="en-US" sz="1400"/>
              <a:t>Retail e-commerce sales worldwide from 2014 to 2025</a:t>
            </a:r>
            <a:endParaRPr lang="en-US" sz="1400"/>
          </a:p>
          <a:p>
            <a:pPr marL="88900" indent="0">
              <a:buNone/>
            </a:pPr>
            <a:r>
              <a:rPr lang="en-US" sz="1200"/>
              <a:t>	Chart:::(https://www.statista.com/statistics/379046/worldwide-retail-e-commerce-sales/)</a:t>
            </a:r>
            <a:endParaRPr lang="en-US" sz="1200"/>
          </a:p>
          <a:p>
            <a:pPr marL="88900" indent="0">
              <a:buNone/>
            </a:pPr>
            <a:endParaRPr lang="en-US" sz="14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332" name="Google Shape;332;p37"/>
          <p:cNvSpPr txBox="1"/>
          <p:nvPr/>
        </p:nvSpPr>
        <p:spPr>
          <a:xfrm>
            <a:off x="247650" y="85725"/>
            <a:ext cx="3506470" cy="878840"/>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9pPr>
          </a:lstStyle>
          <a:p>
            <a:pPr marL="0" lvl="0" indent="0" algn="l" rtl="0">
              <a:spcBef>
                <a:spcPts val="0"/>
              </a:spcBef>
              <a:spcAft>
                <a:spcPts val="0"/>
              </a:spcAft>
              <a:buNone/>
            </a:pPr>
            <a:r>
              <a:rPr lang="en-US" altLang="en-GB"/>
              <a:t>Reference</a:t>
            </a:r>
            <a:endParaRPr lang="en-US" altLang="en-GB"/>
          </a:p>
        </p:txBody>
      </p:sp>
      <p:sp>
        <p:nvSpPr>
          <p:cNvPr id="2" name="Text Placeholder 2"/>
          <p:cNvSpPr/>
          <p:nvPr/>
        </p:nvSpPr>
        <p:spPr>
          <a:xfrm>
            <a:off x="131445" y="2428240"/>
            <a:ext cx="5217795" cy="258254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600"/>
              </a:spcBef>
              <a:spcAft>
                <a:spcPts val="0"/>
              </a:spcAft>
              <a:buClr>
                <a:schemeClr val="dk2"/>
              </a:buClr>
              <a:buSzPts val="2200"/>
              <a:buFont typeface="Muli"/>
              <a:buChar char="●"/>
              <a:defRPr sz="2200" b="0" i="0" u="none" strike="noStrike" cap="none">
                <a:solidFill>
                  <a:schemeClr val="dk1"/>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2200"/>
              <a:buFont typeface="Muli"/>
              <a:buChar char="○"/>
              <a:defRPr sz="2200" b="0" i="0" u="none" strike="noStrike" cap="none">
                <a:solidFill>
                  <a:schemeClr val="dk1"/>
                </a:solidFill>
                <a:latin typeface="Muli"/>
                <a:ea typeface="Muli"/>
                <a:cs typeface="Muli"/>
                <a:sym typeface="Muli"/>
              </a:defRPr>
            </a:lvl2pPr>
            <a:lvl3pPr marL="1371600" marR="0" lvl="2" indent="-368300" algn="l" rtl="0">
              <a:lnSpc>
                <a:spcPct val="115000"/>
              </a:lnSpc>
              <a:spcBef>
                <a:spcPts val="0"/>
              </a:spcBef>
              <a:spcAft>
                <a:spcPts val="0"/>
              </a:spcAft>
              <a:buClr>
                <a:schemeClr val="accent4"/>
              </a:buClr>
              <a:buSzPts val="2200"/>
              <a:buFont typeface="Muli"/>
              <a:buChar char="■"/>
              <a:defRPr sz="2200" b="0" i="0" u="none" strike="noStrike" cap="none">
                <a:solidFill>
                  <a:schemeClr val="dk1"/>
                </a:solidFill>
                <a:latin typeface="Muli"/>
                <a:ea typeface="Muli"/>
                <a:cs typeface="Muli"/>
                <a:sym typeface="Muli"/>
              </a:defRPr>
            </a:lvl3pPr>
            <a:lvl4pPr marL="1828800" marR="0" lvl="3"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4pPr>
            <a:lvl5pPr marL="2286000" marR="0" lvl="4"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5pPr>
            <a:lvl6pPr marL="2743200" marR="0" lvl="5"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6pPr>
            <a:lvl7pPr marL="3200400" marR="0" lvl="6"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7pPr>
            <a:lvl8pPr marL="3657600" marR="0" lvl="7"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8pPr>
            <a:lvl9pPr marL="4114800" marR="0" lvl="8" indent="-368300" algn="l" rtl="0">
              <a:lnSpc>
                <a:spcPct val="115000"/>
              </a:lnSpc>
              <a:spcBef>
                <a:spcPts val="0"/>
              </a:spcBef>
              <a:spcAft>
                <a:spcPts val="0"/>
              </a:spcAft>
              <a:buClr>
                <a:schemeClr val="dk1"/>
              </a:buClr>
              <a:buSzPts val="2200"/>
              <a:buFont typeface="Muli"/>
              <a:buChar char="■"/>
              <a:defRPr sz="2200" b="0" i="0" u="none" strike="noStrike" cap="none">
                <a:solidFill>
                  <a:schemeClr val="dk1"/>
                </a:solidFill>
                <a:latin typeface="Muli"/>
                <a:ea typeface="Muli"/>
                <a:cs typeface="Muli"/>
                <a:sym typeface="Muli"/>
              </a:defRPr>
            </a:lvl9pPr>
          </a:lstStyle>
          <a:p>
            <a:r>
              <a:rPr lang="en-US" sz="1600"/>
              <a:t>www.Google.com</a:t>
            </a:r>
            <a:endParaRPr lang="en-US" sz="1600"/>
          </a:p>
          <a:p>
            <a:endParaRPr lang="en-US" sz="1600"/>
          </a:p>
          <a:p>
            <a:r>
              <a:rPr lang="en-US" sz="1600"/>
              <a:t>www.YouTube.com</a:t>
            </a:r>
            <a:endParaRPr lang="en-US" sz="1600"/>
          </a:p>
          <a:p>
            <a:pPr marL="88900" indent="0">
              <a:buNone/>
            </a:pPr>
            <a:endParaRPr lang="en-US" sz="1600"/>
          </a:p>
          <a:p>
            <a:r>
              <a:rPr lang="en-US" sz="1600"/>
              <a:t>www.Pinterest.com</a:t>
            </a:r>
            <a:endParaRPr lang="en-US" sz="1600"/>
          </a:p>
          <a:p>
            <a:pPr marL="88900" indent="0">
              <a:buNone/>
            </a:pPr>
            <a:endParaRPr lang="en-US" sz="1600"/>
          </a:p>
          <a:p>
            <a:r>
              <a:rPr lang="en-US" sz="1600"/>
              <a:t>www.pngtree.com</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57200" y="1043940"/>
            <a:ext cx="8328025" cy="857250"/>
          </a:xfrm>
        </p:spPr>
        <p:txBody>
          <a:bodyPr/>
          <a:p>
            <a:pPr algn="ctr"/>
            <a:r>
              <a:rPr lang="en-US"/>
              <a:t>Demonstration</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518" name="Shape 518"/>
        <p:cNvGrpSpPr/>
        <p:nvPr/>
      </p:nvGrpSpPr>
      <p:grpSpPr>
        <a:xfrm>
          <a:off x="0" y="0"/>
          <a:ext cx="0" cy="0"/>
          <a:chOff x="0" y="0"/>
          <a:chExt cx="0" cy="0"/>
        </a:xfrm>
      </p:grpSpPr>
      <p:sp>
        <p:nvSpPr>
          <p:cNvPr id="519" name="Google Shape;519;p46"/>
          <p:cNvSpPr txBox="1"/>
          <p:nvPr>
            <p:ph type="title" idx="4294967295"/>
          </p:nvPr>
        </p:nvSpPr>
        <p:spPr>
          <a:xfrm>
            <a:off x="457200" y="1044175"/>
            <a:ext cx="63003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Team Presentation</a:t>
            </a:r>
            <a:endParaRPr lang="en-GB"/>
          </a:p>
        </p:txBody>
      </p:sp>
      <p:sp>
        <p:nvSpPr>
          <p:cNvPr id="520" name="Google Shape;520;p46"/>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21" name="Google Shape;521;p46" descr="C:\Users\MOHAMMAD HUSSAIN\Desktop\portfolio images\wasim.jpegwasim"/>
          <p:cNvPicPr preferRelativeResize="0"/>
          <p:nvPr/>
        </p:nvPicPr>
        <p:blipFill rotWithShape="1">
          <a:blip r:embed="rId1"/>
          <a:srcRect/>
          <a:stretch>
            <a:fillRect/>
          </a:stretch>
        </p:blipFill>
        <p:spPr>
          <a:xfrm>
            <a:off x="617220" y="2106295"/>
            <a:ext cx="1223645" cy="1264285"/>
          </a:xfrm>
          <a:prstGeom prst="ellipse">
            <a:avLst/>
          </a:prstGeom>
          <a:solidFill>
            <a:schemeClr val="accent3"/>
          </a:solidFill>
          <a:ln>
            <a:noFill/>
          </a:ln>
        </p:spPr>
      </p:pic>
      <p:sp>
        <p:nvSpPr>
          <p:cNvPr id="522" name="Google Shape;522;p46"/>
          <p:cNvSpPr txBox="1"/>
          <p:nvPr/>
        </p:nvSpPr>
        <p:spPr>
          <a:xfrm>
            <a:off x="642221" y="3575299"/>
            <a:ext cx="1199100" cy="591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a:solidFill>
                  <a:schemeClr val="dk1"/>
                </a:solidFill>
                <a:latin typeface="Muli"/>
                <a:ea typeface="Muli"/>
                <a:cs typeface="Muli"/>
                <a:sym typeface="Muli"/>
              </a:rPr>
              <a:t>Wasim Jafar</a:t>
            </a:r>
            <a:endParaRPr lang="en-US" altLang="en-GB">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Backend Developer</a:t>
            </a:r>
            <a:endParaRPr lang="en-US" sz="1200">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&amp;</a:t>
            </a:r>
            <a:endParaRPr lang="en-US" sz="1200">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Market Research</a:t>
            </a:r>
            <a:endParaRPr lang="en-US" sz="1200">
              <a:solidFill>
                <a:schemeClr val="dk1"/>
              </a:solidFill>
              <a:latin typeface="Muli"/>
              <a:ea typeface="Muli"/>
              <a:cs typeface="Muli"/>
              <a:sym typeface="Muli"/>
            </a:endParaRPr>
          </a:p>
          <a:p>
            <a:pPr marL="0" lvl="0" indent="0" algn="ctr" rtl="0">
              <a:spcBef>
                <a:spcPts val="0"/>
              </a:spcBef>
              <a:spcAft>
                <a:spcPts val="0"/>
              </a:spcAft>
              <a:buNone/>
            </a:pPr>
            <a:endParaRPr lang="en-US" sz="1200">
              <a:solidFill>
                <a:schemeClr val="dk1"/>
              </a:solidFill>
              <a:latin typeface="Muli"/>
              <a:ea typeface="Muli"/>
              <a:cs typeface="Muli"/>
              <a:sym typeface="Muli"/>
            </a:endParaRPr>
          </a:p>
        </p:txBody>
      </p:sp>
      <p:pic>
        <p:nvPicPr>
          <p:cNvPr id="523" name="Google Shape;523;p46" descr="C:\Users\MOHAMMAD HUSSAIN\Desktop\portfolio images\looking left.pnglooking left"/>
          <p:cNvPicPr preferRelativeResize="0"/>
          <p:nvPr/>
        </p:nvPicPr>
        <p:blipFill rotWithShape="1">
          <a:blip r:embed="rId2"/>
          <a:srcRect/>
          <a:stretch>
            <a:fillRect/>
          </a:stretch>
        </p:blipFill>
        <p:spPr>
          <a:xfrm>
            <a:off x="2339340" y="2002155"/>
            <a:ext cx="1390015" cy="1477645"/>
          </a:xfrm>
          <a:prstGeom prst="ellipse">
            <a:avLst/>
          </a:prstGeom>
          <a:solidFill>
            <a:schemeClr val="bg2">
              <a:lumMod val="40000"/>
              <a:lumOff val="60000"/>
            </a:schemeClr>
          </a:solidFill>
          <a:ln>
            <a:noFill/>
          </a:ln>
        </p:spPr>
      </p:pic>
      <p:sp>
        <p:nvSpPr>
          <p:cNvPr id="524" name="Google Shape;524;p46"/>
          <p:cNvSpPr txBox="1"/>
          <p:nvPr/>
        </p:nvSpPr>
        <p:spPr>
          <a:xfrm>
            <a:off x="2483418" y="3580379"/>
            <a:ext cx="1199100" cy="591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a:solidFill>
                  <a:schemeClr val="dk1"/>
                </a:solidFill>
                <a:latin typeface="Muli"/>
                <a:ea typeface="Muli"/>
                <a:cs typeface="Muli"/>
                <a:sym typeface="Muli"/>
              </a:rPr>
              <a:t>Mohd Husain</a:t>
            </a:r>
            <a:endParaRPr sz="800">
              <a:solidFill>
                <a:schemeClr val="dk1"/>
              </a:solidFill>
              <a:latin typeface="Muli"/>
              <a:ea typeface="Muli"/>
              <a:cs typeface="Muli"/>
              <a:sym typeface="Muli"/>
            </a:endParaRPr>
          </a:p>
          <a:p>
            <a:pPr marL="0" lvl="0" indent="0" algn="ctr" rtl="0">
              <a:spcBef>
                <a:spcPts val="400"/>
              </a:spcBef>
              <a:spcAft>
                <a:spcPts val="0"/>
              </a:spcAft>
              <a:buNone/>
            </a:pPr>
            <a:r>
              <a:rPr lang="en-US" sz="1200">
                <a:solidFill>
                  <a:schemeClr val="dk1"/>
                </a:solidFill>
                <a:latin typeface="Muli"/>
                <a:ea typeface="Muli"/>
                <a:cs typeface="Muli"/>
                <a:sym typeface="Muli"/>
              </a:rPr>
              <a:t>UI/UX Designed &amp; Flutter Developer</a:t>
            </a:r>
            <a:endParaRPr lang="en-US" sz="1200">
              <a:solidFill>
                <a:schemeClr val="dk1"/>
              </a:solidFill>
              <a:latin typeface="Muli"/>
              <a:ea typeface="Muli"/>
              <a:cs typeface="Muli"/>
              <a:sym typeface="Muli"/>
            </a:endParaRPr>
          </a:p>
        </p:txBody>
      </p:sp>
      <p:pic>
        <p:nvPicPr>
          <p:cNvPr id="525" name="Google Shape;525;p46" descr="C:\Users\MOHAMMAD HUSSAIN\Desktop\portfolio images\WhatsApp Image 2022-04-16 at 11.07.53 PM.jpegWhatsApp Image 2022-04-16 at 11.07.53 PM"/>
          <p:cNvPicPr preferRelativeResize="0"/>
          <p:nvPr/>
        </p:nvPicPr>
        <p:blipFill rotWithShape="1">
          <a:blip r:embed="rId3"/>
          <a:srcRect/>
          <a:stretch>
            <a:fillRect/>
          </a:stretch>
        </p:blipFill>
        <p:spPr>
          <a:xfrm>
            <a:off x="4139565" y="1995805"/>
            <a:ext cx="1499870" cy="1393825"/>
          </a:xfrm>
          <a:prstGeom prst="ellipse">
            <a:avLst/>
          </a:prstGeom>
          <a:noFill/>
          <a:ln>
            <a:noFill/>
          </a:ln>
        </p:spPr>
      </p:pic>
      <p:sp>
        <p:nvSpPr>
          <p:cNvPr id="526" name="Google Shape;526;p46"/>
          <p:cNvSpPr txBox="1"/>
          <p:nvPr/>
        </p:nvSpPr>
        <p:spPr>
          <a:xfrm>
            <a:off x="4067810" y="3580130"/>
            <a:ext cx="1804035" cy="59118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chemeClr val="dk1"/>
                </a:solidFill>
                <a:latin typeface="Muli"/>
                <a:ea typeface="Muli"/>
                <a:cs typeface="Muli"/>
                <a:sym typeface="Muli"/>
              </a:rPr>
              <a:t>Ruqaiya Kochikar</a:t>
            </a:r>
            <a:endParaRPr lang="en-US">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Full Stack</a:t>
            </a:r>
            <a:endParaRPr lang="en-US" sz="1200">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 Developer</a:t>
            </a:r>
            <a:endParaRPr lang="en-US" sz="1200">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&amp;</a:t>
            </a:r>
            <a:endParaRPr lang="en-US" sz="1200">
              <a:solidFill>
                <a:schemeClr val="dk1"/>
              </a:solidFill>
              <a:latin typeface="Muli"/>
              <a:ea typeface="Muli"/>
              <a:cs typeface="Muli"/>
              <a:sym typeface="Muli"/>
            </a:endParaRPr>
          </a:p>
          <a:p>
            <a:pPr marL="0" lvl="0" indent="0" algn="ctr" rtl="0">
              <a:spcBef>
                <a:spcPts val="0"/>
              </a:spcBef>
              <a:spcAft>
                <a:spcPts val="0"/>
              </a:spcAft>
              <a:buNone/>
            </a:pPr>
            <a:r>
              <a:rPr lang="en-US" sz="1200">
                <a:solidFill>
                  <a:schemeClr val="dk1"/>
                </a:solidFill>
                <a:latin typeface="Muli"/>
                <a:ea typeface="Muli"/>
                <a:cs typeface="Muli"/>
                <a:sym typeface="Muli"/>
              </a:rPr>
              <a:t>DBMS</a:t>
            </a:r>
            <a:endParaRPr lang="en-US" sz="1200">
              <a:solidFill>
                <a:schemeClr val="dk1"/>
              </a:solidFill>
              <a:latin typeface="Muli"/>
              <a:ea typeface="Muli"/>
              <a:cs typeface="Muli"/>
              <a:sym typeface="Muli"/>
            </a:endParaRPr>
          </a:p>
          <a:p>
            <a:pPr marL="0" lvl="0" indent="0" algn="ctr" rtl="0">
              <a:spcBef>
                <a:spcPts val="0"/>
              </a:spcBef>
              <a:spcAft>
                <a:spcPts val="0"/>
              </a:spcAft>
              <a:buNone/>
            </a:pPr>
            <a:endParaRPr sz="1200">
              <a:solidFill>
                <a:schemeClr val="dk1"/>
              </a:solidFill>
              <a:latin typeface="Muli"/>
              <a:ea typeface="Muli"/>
              <a:cs typeface="Muli"/>
              <a:sym typeface="Muli"/>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457200" y="281940"/>
            <a:ext cx="6300470" cy="71945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Introduction</a:t>
            </a:r>
            <a:endParaRPr lang="en-US" altLang="en-GB"/>
          </a:p>
        </p:txBody>
      </p:sp>
      <p:sp>
        <p:nvSpPr>
          <p:cNvPr id="72" name="Google Shape;72;p15"/>
          <p:cNvSpPr txBox="1"/>
          <p:nvPr>
            <p:ph type="body" idx="1"/>
          </p:nvPr>
        </p:nvSpPr>
        <p:spPr>
          <a:xfrm>
            <a:off x="457200" y="1001395"/>
            <a:ext cx="8359775" cy="386715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panose="020B0604020202020204"/>
              <a:buNone/>
            </a:pPr>
            <a:r>
              <a:rPr lang="en-GB" b="1">
                <a:solidFill>
                  <a:srgbClr val="65617D"/>
                </a:solidFill>
              </a:rPr>
              <a:t>E-commerce (electronic commerce) is the buying and selling of goods and services, or the transmitting of funds or data, over an</a:t>
            </a:r>
            <a:r>
              <a:rPr lang="en-US" altLang="en-GB" b="1">
                <a:solidFill>
                  <a:srgbClr val="65617D"/>
                </a:solidFill>
              </a:rPr>
              <a:t> Elec</a:t>
            </a:r>
            <a:r>
              <a:rPr lang="en-GB" b="1">
                <a:solidFill>
                  <a:srgbClr val="65617D"/>
                </a:solidFill>
              </a:rPr>
              <a:t>tronic </a:t>
            </a:r>
            <a:r>
              <a:rPr lang="en-US" altLang="en-GB" b="1">
                <a:solidFill>
                  <a:srgbClr val="65617D"/>
                </a:solidFill>
              </a:rPr>
              <a:t>N</a:t>
            </a:r>
            <a:r>
              <a:rPr lang="en-GB" b="1">
                <a:solidFill>
                  <a:srgbClr val="65617D"/>
                </a:solidFill>
              </a:rPr>
              <a:t>etwork, primarily </a:t>
            </a:r>
            <a:r>
              <a:rPr lang="en-US" altLang="en-GB" b="1">
                <a:solidFill>
                  <a:srgbClr val="65617D"/>
                </a:solidFill>
              </a:rPr>
              <a:t>T</a:t>
            </a:r>
            <a:r>
              <a:rPr lang="en-GB" b="1">
                <a:solidFill>
                  <a:srgbClr val="65617D"/>
                </a:solidFill>
              </a:rPr>
              <a:t>he </a:t>
            </a:r>
            <a:r>
              <a:rPr lang="en-US" altLang="en-GB" b="1">
                <a:solidFill>
                  <a:srgbClr val="65617D"/>
                </a:solidFill>
              </a:rPr>
              <a:t>I</a:t>
            </a:r>
            <a:r>
              <a:rPr lang="en-GB" b="1">
                <a:solidFill>
                  <a:srgbClr val="65617D"/>
                </a:solidFill>
              </a:rPr>
              <a:t>nternet. These business transactions occur either as business-to-business (B2B), business-to-consumer (B2C), consumer-to-consumer or consumer-to-business</a:t>
            </a:r>
            <a:r>
              <a:rPr lang="en-US" altLang="en-GB" b="1">
                <a:solidFill>
                  <a:srgbClr val="65617D"/>
                </a:solidFill>
              </a:rPr>
              <a:t>.</a:t>
            </a:r>
            <a:endParaRPr lang="en-GB" b="1">
              <a:solidFill>
                <a:srgbClr val="65617D"/>
              </a:solidFill>
            </a:endParaRPr>
          </a:p>
          <a:p>
            <a:pPr marL="0" lvl="0" indent="0" algn="l" rtl="0">
              <a:spcBef>
                <a:spcPts val="600"/>
              </a:spcBef>
              <a:spcAft>
                <a:spcPts val="0"/>
              </a:spcAft>
              <a:buClr>
                <a:schemeClr val="dk1"/>
              </a:buClr>
              <a:buSzPts val="1100"/>
              <a:buFont typeface="Arial" panose="020B0604020202020204"/>
              <a:buNone/>
            </a:pPr>
            <a:endParaRPr lang="en-GB" sz="1200" b="1">
              <a:solidFill>
                <a:srgbClr val="65617D"/>
              </a:solidFill>
            </a:endParaRPr>
          </a:p>
          <a:p>
            <a:pPr marL="635" indent="0">
              <a:lnSpc>
                <a:spcPct val="90000"/>
              </a:lnSpc>
              <a:spcBef>
                <a:spcPts val="1000"/>
              </a:spcBef>
              <a:buFont typeface="Arial,Sans-Serif"/>
              <a:buNone/>
            </a:pPr>
            <a:r>
              <a:rPr lang="en-US" b="1" dirty="0">
                <a:latin typeface="Bookman Old Style" panose="02050604050505020204"/>
                <a:ea typeface="Economica" panose="02000506040000020004"/>
                <a:cs typeface="Calibri" panose="020F0502020204030204"/>
                <a:sym typeface="+mn-ea"/>
              </a:rPr>
              <a:t>Objectives :</a:t>
            </a:r>
            <a:endParaRPr lang="en-US">
              <a:latin typeface="Bookman Old Style" panose="02050604050505020204"/>
              <a:ea typeface="Economica" panose="02000506040000020004"/>
            </a:endParaRPr>
          </a:p>
          <a:p>
            <a:pPr marL="228600" indent="-227965" algn="l">
              <a:lnSpc>
                <a:spcPct val="90000"/>
              </a:lnSpc>
              <a:spcBef>
                <a:spcPts val="1000"/>
              </a:spcBef>
            </a:pPr>
            <a:r>
              <a:rPr lang="en-US" sz="1400" dirty="0">
                <a:solidFill>
                  <a:schemeClr val="tx1"/>
                </a:solidFill>
                <a:latin typeface="Bookman Old Style" panose="02050604050505020204"/>
                <a:ea typeface="Economica" panose="02000506040000020004"/>
                <a:cs typeface="Calibri" panose="020F0502020204030204"/>
                <a:sym typeface="+mn-ea"/>
              </a:rPr>
              <a:t>1.     Reduce management costs</a:t>
            </a:r>
            <a:endParaRPr lang="en-US" sz="1400">
              <a:solidFill>
                <a:schemeClr val="tx1"/>
              </a:solidFill>
              <a:latin typeface="Bookman Old Style" panose="02050604050505020204"/>
              <a:ea typeface="Economica" panose="02000506040000020004"/>
            </a:endParaRPr>
          </a:p>
          <a:p>
            <a:pPr marL="228600" indent="-227965" algn="l">
              <a:lnSpc>
                <a:spcPct val="90000"/>
              </a:lnSpc>
              <a:spcBef>
                <a:spcPts val="1000"/>
              </a:spcBef>
            </a:pPr>
            <a:r>
              <a:rPr lang="en-US" sz="1400" dirty="0">
                <a:solidFill>
                  <a:schemeClr val="tx1"/>
                </a:solidFill>
                <a:latin typeface="Bookman Old Style" panose="02050604050505020204"/>
                <a:ea typeface="Economica" panose="02000506040000020004"/>
                <a:cs typeface="Calibri" panose="020F0502020204030204"/>
                <a:sym typeface="+mn-ea"/>
              </a:rPr>
              <a:t>2.     Developing business relations</a:t>
            </a:r>
            <a:endParaRPr lang="en-US" sz="1400">
              <a:solidFill>
                <a:schemeClr val="tx1"/>
              </a:solidFill>
              <a:latin typeface="Bookman Old Style" panose="02050604050505020204"/>
              <a:ea typeface="Economica" panose="02000506040000020004"/>
            </a:endParaRPr>
          </a:p>
          <a:p>
            <a:pPr marL="228600" indent="-227965" algn="l">
              <a:lnSpc>
                <a:spcPct val="90000"/>
              </a:lnSpc>
              <a:spcBef>
                <a:spcPts val="1000"/>
              </a:spcBef>
            </a:pPr>
            <a:r>
              <a:rPr lang="en-US" sz="1400" dirty="0">
                <a:solidFill>
                  <a:schemeClr val="tx1"/>
                </a:solidFill>
                <a:latin typeface="Bookman Old Style" panose="02050604050505020204"/>
                <a:ea typeface="Economica" panose="02000506040000020004"/>
                <a:cs typeface="Calibri" panose="020F0502020204030204"/>
                <a:sym typeface="+mn-ea"/>
              </a:rPr>
              <a:t>3.     Providing a unique customer experience</a:t>
            </a:r>
            <a:endParaRPr lang="en-US" sz="1400">
              <a:solidFill>
                <a:schemeClr val="tx1"/>
              </a:solidFill>
              <a:latin typeface="Bookman Old Style" panose="02050604050505020204"/>
              <a:ea typeface="Economica" panose="02000506040000020004"/>
            </a:endParaRPr>
          </a:p>
          <a:p>
            <a:pPr marL="228600" indent="-227965" algn="l">
              <a:lnSpc>
                <a:spcPct val="90000"/>
              </a:lnSpc>
              <a:spcBef>
                <a:spcPts val="1000"/>
              </a:spcBef>
            </a:pPr>
            <a:r>
              <a:rPr lang="en-US" sz="1400" dirty="0">
                <a:solidFill>
                  <a:schemeClr val="tx1"/>
                </a:solidFill>
                <a:latin typeface="Bookman Old Style" panose="02050604050505020204"/>
                <a:ea typeface="Economica" panose="02000506040000020004"/>
                <a:cs typeface="Calibri" panose="020F0502020204030204"/>
                <a:sym typeface="+mn-ea"/>
              </a:rPr>
              <a:t>4.     Increasing sales</a:t>
            </a:r>
            <a:endParaRPr lang="en-US" sz="1400">
              <a:solidFill>
                <a:schemeClr val="tx1"/>
              </a:solidFill>
              <a:latin typeface="Bookman Old Style" panose="02050604050505020204"/>
              <a:ea typeface="Economica" panose="02000506040000020004"/>
            </a:endParaRPr>
          </a:p>
          <a:p>
            <a:pPr marL="228600" indent="-227965" algn="l">
              <a:lnSpc>
                <a:spcPct val="90000"/>
              </a:lnSpc>
              <a:spcBef>
                <a:spcPts val="1000"/>
              </a:spcBef>
            </a:pPr>
            <a:r>
              <a:rPr lang="en-US" sz="1400" dirty="0">
                <a:solidFill>
                  <a:schemeClr val="tx1"/>
                </a:solidFill>
                <a:latin typeface="Bookman Old Style" panose="02050604050505020204"/>
                <a:ea typeface="Economica" panose="02000506040000020004"/>
                <a:cs typeface="Calibri" panose="020F0502020204030204"/>
                <a:sym typeface="+mn-ea"/>
              </a:rPr>
              <a:t>5.     Increasing the number of loyal customers</a:t>
            </a:r>
            <a:endParaRPr lang="en-US" sz="1400">
              <a:solidFill>
                <a:schemeClr val="tx1"/>
              </a:solidFill>
              <a:latin typeface="Bookman Old Style" panose="02050604050505020204"/>
              <a:ea typeface="Economica" panose="02000506040000020004"/>
            </a:endParaRPr>
          </a:p>
          <a:p>
            <a:pPr marL="0" lvl="0" indent="0" algn="l" rtl="0">
              <a:spcBef>
                <a:spcPts val="600"/>
              </a:spcBef>
              <a:spcAft>
                <a:spcPts val="0"/>
              </a:spcAft>
              <a:buClr>
                <a:schemeClr val="dk1"/>
              </a:buClr>
              <a:buSzPts val="1100"/>
              <a:buFont typeface="Arial" panose="020B0604020202020204"/>
              <a:buNone/>
            </a:pPr>
            <a:endParaRPr lang="en-US" sz="1400" b="1">
              <a:solidFill>
                <a:schemeClr val="tx1"/>
              </a:solidFill>
              <a:latin typeface="Bookman Old Style" panose="02050604050505020204"/>
              <a:ea typeface="Economica" panose="02000506040000020004"/>
            </a:endParaRPr>
          </a:p>
        </p:txBody>
      </p:sp>
      <p:sp>
        <p:nvSpPr>
          <p:cNvPr id="74" name="Google Shape;74;p15"/>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p:nvPr>
            <p:ph type="title"/>
          </p:nvPr>
        </p:nvSpPr>
        <p:spPr>
          <a:xfrm>
            <a:off x="457200" y="527685"/>
            <a:ext cx="8616315" cy="1768475"/>
          </a:xfrm>
        </p:spPr>
        <p:txBody>
          <a:bodyPr/>
          <a:p>
            <a:pPr algn="ctr"/>
            <a:r>
              <a:rPr lang="en-GB">
                <a:sym typeface="+mn-ea"/>
              </a:rPr>
              <a:t>Thank</a:t>
            </a:r>
            <a:r>
              <a:rPr lang="en-US" altLang="en-GB">
                <a:sym typeface="+mn-ea"/>
              </a:rPr>
              <a:t> You</a:t>
            </a:r>
            <a:r>
              <a:rPr lang="en-GB">
                <a:sym typeface="+mn-ea"/>
              </a:rPr>
              <a:t>!</a:t>
            </a:r>
            <a:br>
              <a:rPr lang="en-GB">
                <a:sym typeface="+mn-ea"/>
              </a:rPr>
            </a:b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39" name="Google Shape;639;p49"/>
          <p:cNvPicPr preferRelativeResize="0"/>
          <p:nvPr/>
        </p:nvPicPr>
        <p:blipFill>
          <a:blip r:embed="rId1"/>
          <a:stretch>
            <a:fillRect/>
          </a:stretch>
        </p:blipFill>
        <p:spPr>
          <a:xfrm>
            <a:off x="2861945" y="2355850"/>
            <a:ext cx="3806190" cy="24136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4925" y="51435"/>
            <a:ext cx="9030970" cy="8578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a:t>Literature Review</a:t>
            </a:r>
            <a:endParaRPr lang="en-US" altLang="en-GB"/>
          </a:p>
        </p:txBody>
      </p:sp>
      <p:sp>
        <p:nvSpPr>
          <p:cNvPr id="87" name="Google Shape;87;p17"/>
          <p:cNvSpPr txBox="1"/>
          <p:nvPr>
            <p:ph type="subTitle" idx="1"/>
          </p:nvPr>
        </p:nvSpPr>
        <p:spPr>
          <a:xfrm>
            <a:off x="-180975" y="909320"/>
            <a:ext cx="5368290" cy="4104005"/>
          </a:xfrm>
          <a:prstGeom prst="rect">
            <a:avLst/>
          </a:prstGeom>
        </p:spPr>
        <p:txBody>
          <a:bodyPr spcFirstLastPara="1" wrap="square" lIns="0" tIns="0" rIns="0" bIns="0" anchor="t" anchorCtr="0">
            <a:noAutofit/>
          </a:bodyPr>
          <a:lstStyle/>
          <a:p>
            <a:pPr indent="457200">
              <a:buClr>
                <a:schemeClr val="dk1"/>
              </a:buClr>
              <a:buSzPts val="1100"/>
            </a:pPr>
            <a:r>
              <a:rPr lang="en-GB" sz="12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As an eCommerce application store volumes of data about products and the users that register to buy on  the app, so safety is one of the most crucial eCommerce app requirements. Any breach of this data puts business at risk; it leads the contact information could be stolen and sold on, or you could permanently lose essential data. The first way to attract mobile shoppers is to make sure online store loads quickly and is easy to navigate. </a:t>
            </a:r>
            <a:r>
              <a:rPr lang="en-US" altLang="en-GB" sz="12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App </a:t>
            </a:r>
            <a:r>
              <a:rPr lang="en-GB" sz="12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design work, that means adapting the site designed to appear on a big desktop monitor so that it works on a 5-inch or smaller smartphone screen. Websites with complex user interfaces are abandon by the customers. Hence, the accessibility is an essential part of designing an ecommerce website. There are many ways to evaluate the accessibility and usability of a website [8]. User's don’t have time to learn to use an app and it is observed that users do not want to spend time to learn. It's true why would anyone need to learn each time to use it. It's strange to build such an app that's not GUI friendly.[9], keeping this in mind we have designed our app.</a:t>
            </a:r>
            <a:endParaRPr lang="en-GB" sz="12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17"/>
          <p:cNvSpPr txBox="1"/>
          <p:nvPr/>
        </p:nvSpPr>
        <p:spPr>
          <a:xfrm>
            <a:off x="35560" y="-20320"/>
            <a:ext cx="9030970" cy="1043940"/>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9pPr>
          </a:lstStyle>
          <a:p>
            <a:pPr marL="0" lvl="0" indent="0" algn="l" rtl="0">
              <a:spcBef>
                <a:spcPts val="0"/>
              </a:spcBef>
              <a:spcAft>
                <a:spcPts val="0"/>
              </a:spcAft>
              <a:buNone/>
            </a:pPr>
            <a:r>
              <a:rPr lang="en-US" altLang="en-GB"/>
              <a:t>Literature Review</a:t>
            </a:r>
            <a:endParaRPr lang="en-US" altLang="en-GB"/>
          </a:p>
        </p:txBody>
      </p:sp>
      <p:sp>
        <p:nvSpPr>
          <p:cNvPr id="87" name="Google Shape;87;p17"/>
          <p:cNvSpPr txBox="1"/>
          <p:nvPr/>
        </p:nvSpPr>
        <p:spPr>
          <a:xfrm>
            <a:off x="107315" y="878840"/>
            <a:ext cx="5544820" cy="407479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2pPr>
            <a:lvl3pPr marL="1371600" marR="0" lvl="2"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3pPr>
            <a:lvl4pPr marL="1828800" marR="0" lvl="3"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4pPr>
            <a:lvl5pPr marL="2286000" marR="0" lvl="4"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5pPr>
            <a:lvl6pPr marL="2743200" marR="0" lvl="5"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6pPr>
            <a:lvl7pPr marL="3200400" marR="0" lvl="6"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7pPr>
            <a:lvl8pPr marL="3657600" marR="0" lvl="7"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8pPr>
            <a:lvl9pPr marL="4114800" marR="0" lvl="8"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9pPr>
          </a:lstStyle>
          <a:p>
            <a:pPr marL="0" lvl="0" indent="457200" algn="l" rtl="0">
              <a:spcBef>
                <a:spcPts val="0"/>
              </a:spcBef>
              <a:spcAft>
                <a:spcPts val="0"/>
              </a:spcAft>
              <a:buClr>
                <a:schemeClr val="dk1"/>
              </a:buClr>
              <a:buSzPts val="1100"/>
              <a:buFont typeface="Arial" panose="020B0604020202020204"/>
              <a:buNone/>
            </a:pPr>
            <a:r>
              <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The ultimate way to give your store a functional presence on a smartphone or tablet is to create an app for it. An app performs lots of essential business</a:t>
            </a:r>
            <a:endParaRPr sz="1400">
              <a:solidFill>
                <a:schemeClr val="tx1">
                  <a:lumMod val="50000"/>
                </a:schemeClr>
              </a:solidFill>
              <a:latin typeface="Bookman Old Style" panose="02050604050505020204"/>
              <a:ea typeface="Economica" panose="02000506040000020004"/>
              <a:cs typeface="Economica" panose="02000506040000020004"/>
            </a:endParaRPr>
          </a:p>
          <a:p>
            <a:pPr marL="457200" lvl="0" indent="0" algn="l" rtl="0">
              <a:spcBef>
                <a:spcPts val="0"/>
              </a:spcBef>
              <a:spcAft>
                <a:spcPts val="0"/>
              </a:spcAft>
              <a:buClr>
                <a:schemeClr val="dk1"/>
              </a:buClr>
              <a:buSzPts val="1100"/>
              <a:buFont typeface="Arial" panose="020B0604020202020204"/>
              <a:buNone/>
            </a:pPr>
            <a:r>
              <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functions:</a:t>
            </a:r>
            <a:endParaRPr sz="1400">
              <a:solidFill>
                <a:schemeClr val="tx1">
                  <a:lumMod val="50000"/>
                </a:schemeClr>
              </a:solidFill>
              <a:latin typeface="Bookman Old Style" panose="02050604050505020204"/>
              <a:ea typeface="Economica" panose="02000506040000020004"/>
              <a:cs typeface="Economica" panose="02000506040000020004"/>
            </a:endParaRPr>
          </a:p>
          <a:p>
            <a:pPr marL="457200" lvl="0" indent="0" algn="l" rtl="0">
              <a:spcBef>
                <a:spcPts val="0"/>
              </a:spcBef>
              <a:spcAft>
                <a:spcPts val="0"/>
              </a:spcAft>
              <a:buClr>
                <a:schemeClr val="dk1"/>
              </a:buClr>
              <a:buSzPts val="1100"/>
              <a:buFont typeface="Arial" panose="020B0604020202020204"/>
              <a:buNone/>
            </a:pPr>
            <a:r>
              <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 It’s embedded into the device. Once a user downloads and installs an app, it’s there in the device. It is assigned a shortcut, and the user can place that shortcut right on his or her home screen for the ultimate in convenience.</a:t>
            </a:r>
            <a:endParaRPr sz="1400">
              <a:solidFill>
                <a:schemeClr val="tx1">
                  <a:lumMod val="50000"/>
                </a:schemeClr>
              </a:solidFill>
              <a:latin typeface="Bookman Old Style" panose="02050604050505020204"/>
              <a:ea typeface="Economica" panose="02000506040000020004"/>
              <a:cs typeface="Economica" panose="02000506040000020004"/>
            </a:endParaRPr>
          </a:p>
          <a:p>
            <a:pPr marL="457200" lvl="0" indent="0" algn="l" rtl="0">
              <a:spcBef>
                <a:spcPts val="0"/>
              </a:spcBef>
              <a:spcAft>
                <a:spcPts val="0"/>
              </a:spcAft>
              <a:buClr>
                <a:schemeClr val="dk1"/>
              </a:buClr>
              <a:buSzPts val="1100"/>
              <a:buFont typeface="Arial" panose="020B0604020202020204"/>
              <a:buNone/>
            </a:pPr>
            <a:r>
              <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 It promotes products. If you have Groupon’s popular app, you know that the daily deal site uses the app as a promotional tool; you see today’s special deals the moment you open it up.</a:t>
            </a:r>
            <a:endParaRPr sz="1400">
              <a:solidFill>
                <a:schemeClr val="tx1">
                  <a:lumMod val="50000"/>
                </a:schemeClr>
              </a:solidFill>
              <a:latin typeface="Bookman Old Style" panose="02050604050505020204"/>
              <a:ea typeface="Economica" panose="02000506040000020004"/>
              <a:cs typeface="Economica" panose="02000506040000020004"/>
            </a:endParaRPr>
          </a:p>
          <a:p>
            <a:pPr marL="457200" lvl="0" indent="0" algn="l" rtl="0">
              <a:spcBef>
                <a:spcPts val="0"/>
              </a:spcBef>
              <a:spcAft>
                <a:spcPts val="0"/>
              </a:spcAft>
              <a:buClr>
                <a:schemeClr val="dk1"/>
              </a:buClr>
              <a:buSzPts val="1100"/>
              <a:buFont typeface="Arial" panose="020B0604020202020204"/>
              <a:buNone/>
            </a:pPr>
            <a:r>
              <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rPr>
              <a:t>✓ It makes your site easy to use. The app can be configured to store user information so it doesn’t have to be entered at checkout; a purchase might take just one or two clicks</a:t>
            </a:r>
            <a:endParaRPr lang="en-GB" sz="1400" dirty="0">
              <a:solidFill>
                <a:schemeClr val="tx1">
                  <a:lumMod val="50000"/>
                </a:schemeClr>
              </a:solidFill>
              <a:latin typeface="Bookman Old Style" panose="02050604050505020204"/>
              <a:ea typeface="Economica" panose="02000506040000020004"/>
              <a:cs typeface="Economica" panose="02000506040000020004"/>
              <a:sym typeface="Economica" panose="02000506040000020004"/>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 name="Google Shape;86;p17"/>
          <p:cNvSpPr txBox="1"/>
          <p:nvPr/>
        </p:nvSpPr>
        <p:spPr>
          <a:xfrm>
            <a:off x="599440" y="106680"/>
            <a:ext cx="6505575" cy="836295"/>
          </a:xfrm>
          <a:prstGeom prst="rect">
            <a:avLst/>
          </a:prstGeom>
          <a:noFill/>
          <a:ln>
            <a:noFill/>
          </a:ln>
        </p:spPr>
        <p:txBody>
          <a:bodyPr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2pPr>
            <a:lvl3pPr marR="0" lvl="2"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3pPr>
            <a:lvl4pPr marR="0" lvl="3"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4pPr>
            <a:lvl5pPr marR="0" lvl="4"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5pPr>
            <a:lvl6pPr marR="0" lvl="5"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6pPr>
            <a:lvl7pPr marR="0" lvl="6"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7pPr>
            <a:lvl8pPr marR="0" lvl="7"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8pPr>
            <a:lvl9pPr marR="0" lvl="8" algn="l" rtl="0">
              <a:lnSpc>
                <a:spcPct val="100000"/>
              </a:lnSpc>
              <a:spcBef>
                <a:spcPts val="0"/>
              </a:spcBef>
              <a:spcAft>
                <a:spcPts val="0"/>
              </a:spcAft>
              <a:buClr>
                <a:schemeClr val="dk2"/>
              </a:buClr>
              <a:buSzPts val="4800"/>
              <a:buFont typeface="Poppins"/>
              <a:buNone/>
              <a:defRPr sz="4800" b="1" i="0" u="none" strike="noStrike" cap="none">
                <a:solidFill>
                  <a:schemeClr val="dk2"/>
                </a:solidFill>
                <a:latin typeface="Poppins"/>
                <a:ea typeface="Poppins"/>
                <a:cs typeface="Poppins"/>
                <a:sym typeface="Poppins"/>
              </a:defRPr>
            </a:lvl9pPr>
          </a:lstStyle>
          <a:p>
            <a:pPr marL="0" lvl="0" indent="0" algn="l" rtl="0">
              <a:spcBef>
                <a:spcPts val="0"/>
              </a:spcBef>
              <a:spcAft>
                <a:spcPts val="0"/>
              </a:spcAft>
              <a:buNone/>
            </a:pPr>
            <a:r>
              <a:rPr lang="en-US" altLang="en-GB"/>
              <a:t>Literature Review</a:t>
            </a:r>
            <a:endParaRPr lang="en-US" altLang="en-GB"/>
          </a:p>
        </p:txBody>
      </p:sp>
      <p:sp>
        <p:nvSpPr>
          <p:cNvPr id="87" name="Google Shape;87;p17"/>
          <p:cNvSpPr txBox="1"/>
          <p:nvPr/>
        </p:nvSpPr>
        <p:spPr>
          <a:xfrm>
            <a:off x="323215" y="1059815"/>
            <a:ext cx="3596005" cy="233235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2pPr>
            <a:lvl3pPr marL="1371600" marR="0" lvl="2"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3pPr>
            <a:lvl4pPr marL="1828800" marR="0" lvl="3"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4pPr>
            <a:lvl5pPr marL="2286000" marR="0" lvl="4"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5pPr>
            <a:lvl6pPr marL="2743200" marR="0" lvl="5"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6pPr>
            <a:lvl7pPr marL="3200400" marR="0" lvl="6"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7pPr>
            <a:lvl8pPr marL="3657600" marR="0" lvl="7"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8pPr>
            <a:lvl9pPr marL="4114800" marR="0" lvl="8"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9pPr>
          </a:lstStyle>
          <a:p>
            <a:pPr>
              <a:lnSpc>
                <a:spcPct val="90000"/>
              </a:lnSpc>
              <a:spcBef>
                <a:spcPts val="1000"/>
              </a:spcBef>
            </a:pPr>
            <a:r>
              <a:rPr lang="en-US" sz="1200" b="1" spc="-1">
                <a:solidFill>
                  <a:srgbClr val="000000"/>
                </a:solidFill>
                <a:latin typeface="Mongolian Baiti" panose="03000500000000000000" charset="0"/>
                <a:cs typeface="Mongolian Baiti" panose="03000500000000000000" charset="0"/>
                <a:sym typeface="+mn-ea"/>
              </a:rPr>
              <a:t>Advantages</a:t>
            </a:r>
            <a:r>
              <a:rPr lang="en-US" sz="1200" spc="-1">
                <a:solidFill>
                  <a:srgbClr val="000000"/>
                </a:solidFill>
                <a:latin typeface="Mongolian Baiti" panose="03000500000000000000" charset="0"/>
                <a:cs typeface="Mongolian Baiti" panose="03000500000000000000" charset="0"/>
                <a:sym typeface="+mn-ea"/>
              </a:rPr>
              <a:t>:</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1. Low Cost Than Offline Business</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2. Businesses Can Operate From Anywhere</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3. Scalability</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4. 24/7 Open</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5. Can be Measured Better Than Other Sales Approaches</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6. Less Time Committed</a:t>
            </a:r>
            <a:endParaRPr lang="en-US" altLang="en-GB" sz="1200"/>
          </a:p>
        </p:txBody>
      </p:sp>
      <p:sp>
        <p:nvSpPr>
          <p:cNvPr id="4" name="Google Shape;87;p17"/>
          <p:cNvSpPr txBox="1"/>
          <p:nvPr/>
        </p:nvSpPr>
        <p:spPr>
          <a:xfrm>
            <a:off x="4572000" y="1203960"/>
            <a:ext cx="4171950" cy="383667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1pPr>
            <a:lvl2pPr marL="914400" marR="0" lvl="1"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2pPr>
            <a:lvl3pPr marL="1371600" marR="0" lvl="2"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3pPr>
            <a:lvl4pPr marL="1828800" marR="0" lvl="3"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4pPr>
            <a:lvl5pPr marL="2286000" marR="0" lvl="4"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5pPr>
            <a:lvl6pPr marL="2743200" marR="0" lvl="5"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6pPr>
            <a:lvl7pPr marL="3200400" marR="0" lvl="6"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7pPr>
            <a:lvl8pPr marL="3657600" marR="0" lvl="7"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8pPr>
            <a:lvl9pPr marL="4114800" marR="0" lvl="8" indent="-368300" algn="l" rtl="0">
              <a:lnSpc>
                <a:spcPct val="115000"/>
              </a:lnSpc>
              <a:spcBef>
                <a:spcPts val="0"/>
              </a:spcBef>
              <a:spcAft>
                <a:spcPts val="0"/>
              </a:spcAft>
              <a:buClr>
                <a:schemeClr val="accent5"/>
              </a:buClr>
              <a:buSzPts val="1800"/>
              <a:buFont typeface="Muli"/>
              <a:buNone/>
              <a:defRPr sz="1800" b="0" i="0" u="none" strike="noStrike" cap="none">
                <a:solidFill>
                  <a:schemeClr val="accent5"/>
                </a:solidFill>
                <a:latin typeface="Muli"/>
                <a:ea typeface="Muli"/>
                <a:cs typeface="Muli"/>
                <a:sym typeface="Muli"/>
              </a:defRPr>
            </a:lvl9pPr>
          </a:lstStyle>
          <a:p>
            <a:pPr>
              <a:lnSpc>
                <a:spcPct val="90000"/>
              </a:lnSpc>
              <a:spcBef>
                <a:spcPts val="1000"/>
              </a:spcBef>
            </a:pPr>
            <a:r>
              <a:rPr lang="en-US" sz="1200" b="1" spc="-1">
                <a:solidFill>
                  <a:srgbClr val="000000"/>
                </a:solidFill>
                <a:latin typeface="Mongolian Baiti" panose="03000500000000000000" charset="0"/>
                <a:cs typeface="Mongolian Baiti" panose="03000500000000000000" charset="0"/>
                <a:sym typeface="+mn-ea"/>
              </a:rPr>
              <a:t>Disadvantages</a:t>
            </a:r>
            <a:r>
              <a:rPr lang="en-US" sz="1200" spc="-1">
                <a:solidFill>
                  <a:srgbClr val="000000"/>
                </a:solidFill>
                <a:latin typeface="Mongolian Baiti" panose="03000500000000000000" charset="0"/>
                <a:cs typeface="Mongolian Baiti" panose="03000500000000000000" charset="0"/>
                <a:sym typeface="+mn-ea"/>
              </a:rPr>
              <a:t>:</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1. Technical implications</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2. Competition within the ecommerce industry</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3. Missing personal touch and instore engagement</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4. Customers can’t try before they buy</a:t>
            </a:r>
            <a:endParaRPr lang="en-US" sz="1200" b="0" strike="noStrike" spc="-1">
              <a:solidFill>
                <a:srgbClr val="000000"/>
              </a:solidFill>
              <a:latin typeface="Mongolian Baiti" panose="03000500000000000000" charset="0"/>
              <a:cs typeface="Mongolian Baiti" panose="03000500000000000000" charset="0"/>
            </a:endParaRPr>
          </a:p>
          <a:p>
            <a:pPr>
              <a:lnSpc>
                <a:spcPct val="90000"/>
              </a:lnSpc>
              <a:spcBef>
                <a:spcPts val="1000"/>
              </a:spcBef>
            </a:pPr>
            <a:r>
              <a:rPr lang="en-US" sz="1200" spc="-1">
                <a:solidFill>
                  <a:srgbClr val="000000"/>
                </a:solidFill>
                <a:latin typeface="Mongolian Baiti" panose="03000500000000000000" charset="0"/>
                <a:cs typeface="Mongolian Baiti" panose="03000500000000000000" charset="0"/>
                <a:sym typeface="+mn-ea"/>
              </a:rPr>
              <a:t>5. Shipping times</a:t>
            </a:r>
            <a:endParaRPr lang="en-US" altLang="en-GB" sz="1200"/>
          </a:p>
        </p:txBody>
      </p:sp>
      <p:pic>
        <p:nvPicPr>
          <p:cNvPr id="97" name="Picture 96"/>
          <p:cNvPicPr/>
          <p:nvPr/>
        </p:nvPicPr>
        <p:blipFill>
          <a:blip r:embed="rId1"/>
          <a:stretch>
            <a:fillRect/>
          </a:stretch>
        </p:blipFill>
        <p:spPr>
          <a:xfrm>
            <a:off x="394970" y="3335655"/>
            <a:ext cx="4694555" cy="161099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23825" y="19050"/>
            <a:ext cx="8904605" cy="1155700"/>
          </a:xfrm>
        </p:spPr>
        <p:txBody>
          <a:bodyPr/>
          <a:p>
            <a:r>
              <a:rPr lang="en-US" sz="3600"/>
              <a:t>Relevance to Social Benefits to Proposed Idea</a:t>
            </a:r>
            <a:endParaRPr lang="en-US" sz="3600"/>
          </a:p>
        </p:txBody>
      </p:sp>
      <p:sp>
        <p:nvSpPr>
          <p:cNvPr id="4" name="Text Placeholder 3"/>
          <p:cNvSpPr/>
          <p:nvPr>
            <p:ph type="body" idx="2"/>
          </p:nvPr>
        </p:nvSpPr>
        <p:spPr>
          <a:xfrm>
            <a:off x="107315" y="1107440"/>
            <a:ext cx="5822950" cy="3881120"/>
          </a:xfrm>
        </p:spPr>
        <p:txBody>
          <a:bodyPr/>
          <a:p>
            <a:r>
              <a:rPr lang="en-US" sz="1200">
                <a:ln w="22225">
                  <a:solidFill>
                    <a:schemeClr val="accent2"/>
                  </a:solidFill>
                  <a:prstDash val="solid"/>
                </a:ln>
                <a:solidFill>
                  <a:schemeClr val="accent2">
                    <a:lumMod val="40000"/>
                    <a:lumOff val="60000"/>
                  </a:schemeClr>
                </a:solidFill>
                <a:effectLst/>
              </a:rPr>
              <a:t>1. Expand our online reach</a:t>
            </a:r>
            <a:endParaRPr lang="en-US" sz="1200">
              <a:ln w="22225">
                <a:solidFill>
                  <a:schemeClr val="accent2"/>
                </a:solidFill>
                <a:prstDash val="solid"/>
              </a:ln>
              <a:solidFill>
                <a:schemeClr val="accent2">
                  <a:lumMod val="40000"/>
                  <a:lumOff val="60000"/>
                </a:schemeClr>
              </a:solidFill>
              <a:effectLst/>
            </a:endParaRPr>
          </a:p>
          <a:p>
            <a:pPr marL="127000" indent="0">
              <a:buNone/>
            </a:pPr>
            <a:r>
              <a:rPr lang="en-US" sz="900" b="1"/>
              <a:t>Considering 71% of adults</a:t>
            </a:r>
            <a:r>
              <a:rPr lang="en-US" sz="900"/>
              <a:t> with Internet access use social media, almost every business can benefit from marketing on platforms like Facebook, Twitter, and Instagram. This is especially true for ecommerce retailers.</a:t>
            </a:r>
            <a:endParaRPr lang="en-US" sz="900"/>
          </a:p>
          <a:p>
            <a:endParaRPr lang="en-US" sz="900"/>
          </a:p>
          <a:p>
            <a:r>
              <a:rPr lang="en-US" sz="1200">
                <a:ln w="22225">
                  <a:solidFill>
                    <a:schemeClr val="accent2"/>
                  </a:solidFill>
                  <a:prstDash val="solid"/>
                </a:ln>
                <a:solidFill>
                  <a:schemeClr val="accent2">
                    <a:lumMod val="40000"/>
                    <a:lumOff val="60000"/>
                  </a:schemeClr>
                </a:solidFill>
                <a:effectLst/>
              </a:rPr>
              <a:t>2. Reach our target audience where they spend the most time</a:t>
            </a:r>
            <a:endParaRPr lang="en-US" sz="1200">
              <a:ln w="22225">
                <a:solidFill>
                  <a:schemeClr val="accent2"/>
                </a:solidFill>
                <a:prstDash val="solid"/>
              </a:ln>
              <a:solidFill>
                <a:schemeClr val="accent2">
                  <a:lumMod val="40000"/>
                  <a:lumOff val="60000"/>
                </a:schemeClr>
              </a:solidFill>
              <a:effectLst/>
            </a:endParaRPr>
          </a:p>
          <a:p>
            <a:pPr marL="127000" indent="0">
              <a:buNone/>
            </a:pPr>
            <a:r>
              <a:rPr lang="en-US" sz="900"/>
              <a:t>Optimizing your site for search engines and running PPC campaigns allows you reach users while they’re actively searching for specific products, but with social media, you can also reach them on their favorite places online.</a:t>
            </a:r>
            <a:endParaRPr lang="en-US" sz="900"/>
          </a:p>
          <a:p>
            <a:endParaRPr lang="en-US" sz="900"/>
          </a:p>
          <a:p>
            <a:r>
              <a:rPr lang="en-US" sz="1200">
                <a:ln w="22225">
                  <a:solidFill>
                    <a:schemeClr val="accent2"/>
                  </a:solidFill>
                  <a:prstDash val="solid"/>
                </a:ln>
                <a:solidFill>
                  <a:schemeClr val="accent2">
                    <a:lumMod val="40000"/>
                    <a:lumOff val="60000"/>
                  </a:schemeClr>
                </a:solidFill>
                <a:effectLst/>
              </a:rPr>
              <a:t>3. Engage our target audience in a casual way</a:t>
            </a:r>
            <a:endParaRPr lang="en-US" sz="1200">
              <a:ln w="22225">
                <a:solidFill>
                  <a:schemeClr val="accent2"/>
                </a:solidFill>
                <a:prstDash val="solid"/>
              </a:ln>
              <a:solidFill>
                <a:schemeClr val="accent2">
                  <a:lumMod val="40000"/>
                  <a:lumOff val="60000"/>
                </a:schemeClr>
              </a:solidFill>
              <a:effectLst/>
            </a:endParaRPr>
          </a:p>
          <a:p>
            <a:pPr marL="127000" indent="0">
              <a:buNone/>
            </a:pPr>
            <a:r>
              <a:rPr lang="en-US" sz="900"/>
              <a:t>Social media platforms also offer a much less formal way of communicating with potential customers than any other advertising channel, making it easy to engage in two-way conversations with users who are interested in learning more about your products.</a:t>
            </a:r>
            <a:endParaRPr lang="en-US" sz="900"/>
          </a:p>
          <a:p>
            <a:pPr marL="127000" indent="0">
              <a:buNone/>
            </a:pPr>
            <a:endParaRPr lang="en-US" sz="900"/>
          </a:p>
          <a:p>
            <a:r>
              <a:rPr lang="en-US" sz="1200">
                <a:ln w="22225">
                  <a:solidFill>
                    <a:schemeClr val="accent2"/>
                  </a:solidFill>
                  <a:prstDash val="solid"/>
                </a:ln>
                <a:solidFill>
                  <a:schemeClr val="accent2">
                    <a:lumMod val="40000"/>
                    <a:lumOff val="60000"/>
                  </a:schemeClr>
                </a:solidFill>
                <a:effectLst/>
              </a:rPr>
              <a:t>4. Help our brand get shared online</a:t>
            </a:r>
            <a:endParaRPr lang="en-US" sz="1200">
              <a:ln w="22225">
                <a:solidFill>
                  <a:schemeClr val="accent2"/>
                </a:solidFill>
                <a:prstDash val="solid"/>
              </a:ln>
              <a:solidFill>
                <a:schemeClr val="accent2">
                  <a:lumMod val="40000"/>
                  <a:lumOff val="60000"/>
                </a:schemeClr>
              </a:solidFill>
              <a:effectLst/>
            </a:endParaRPr>
          </a:p>
          <a:p>
            <a:pPr marL="127000" indent="0">
              <a:buNone/>
            </a:pPr>
            <a:r>
              <a:rPr lang="en-US" sz="900"/>
              <a:t>Given the nature of social media, it allows your current customers to share your brand with their family and friends — an ideal situation for any online retailer.  </a:t>
            </a:r>
            <a:endParaRPr lang="en-US" sz="900"/>
          </a:p>
        </p:txBody>
      </p:sp>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6" name="Google Shape;126;p21"/>
          <p:cNvSpPr txBox="1"/>
          <p:nvPr>
            <p:ph type="title"/>
          </p:nvPr>
        </p:nvSpPr>
        <p:spPr>
          <a:xfrm>
            <a:off x="186055" y="104140"/>
            <a:ext cx="8868410" cy="118681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3600"/>
              <a:t>Details of </a:t>
            </a:r>
            <a:r>
              <a:rPr lang="en-US" sz="3600">
                <a:solidFill>
                  <a:schemeClr val="accent1"/>
                </a:solidFill>
                <a:effectLst>
                  <a:outerShdw blurRad="38100" dist="25400" dir="5400000" algn="ctr" rotWithShape="0">
                    <a:srgbClr val="6E747A">
                      <a:alpha val="43000"/>
                    </a:srgbClr>
                  </a:outerShdw>
                </a:effectLst>
                <a:sym typeface="+mn-ea"/>
              </a:rPr>
              <a:t>Functional </a:t>
            </a:r>
            <a:r>
              <a:rPr lang="en-US" altLang="en-GB" sz="3600"/>
              <a:t>Requirement with Justification</a:t>
            </a:r>
            <a:endParaRPr lang="en-US" altLang="en-GB" sz="3600"/>
          </a:p>
        </p:txBody>
      </p:sp>
      <p:sp>
        <p:nvSpPr>
          <p:cNvPr id="128" name="Google Shape;128;p21"/>
          <p:cNvSpPr txBox="1"/>
          <p:nvPr>
            <p:ph type="sldNum" idx="12"/>
          </p:nvPr>
        </p:nvSpPr>
        <p:spPr>
          <a:xfrm>
            <a:off x="8489950" y="4749800"/>
            <a:ext cx="539115" cy="393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ext Placeholder 1"/>
          <p:cNvSpPr/>
          <p:nvPr>
            <p:ph type="body" idx="1"/>
          </p:nvPr>
        </p:nvSpPr>
        <p:spPr>
          <a:xfrm>
            <a:off x="190500" y="1319530"/>
            <a:ext cx="5414645" cy="3699510"/>
          </a:xfrm>
        </p:spPr>
        <p:txBody>
          <a:bodyPr/>
          <a:p>
            <a:pPr marL="127000" indent="0">
              <a:buNone/>
            </a:pPr>
            <a:r>
              <a:rPr lang="en-US" sz="1400">
                <a:ln w="22225">
                  <a:solidFill>
                    <a:schemeClr val="accent2"/>
                  </a:solidFill>
                  <a:prstDash val="solid"/>
                </a:ln>
                <a:solidFill>
                  <a:schemeClr val="accent2">
                    <a:lumMod val="40000"/>
                    <a:lumOff val="60000"/>
                  </a:schemeClr>
                </a:solidFill>
                <a:effectLst/>
              </a:rPr>
              <a:t>Functional requirements This section provides requirement overview of the system.</a:t>
            </a:r>
            <a:endParaRPr lang="en-US" sz="1400">
              <a:ln w="22225">
                <a:solidFill>
                  <a:schemeClr val="accent2"/>
                </a:solidFill>
                <a:prstDash val="solid"/>
              </a:ln>
              <a:solidFill>
                <a:schemeClr val="accent2">
                  <a:lumMod val="40000"/>
                  <a:lumOff val="60000"/>
                </a:schemeClr>
              </a:solidFill>
              <a:effectLst/>
            </a:endParaRPr>
          </a:p>
          <a:p>
            <a:pPr marL="127000" indent="0">
              <a:buNone/>
            </a:pPr>
            <a:endParaRPr lang="en-US" sz="1400">
              <a:ln w="22225">
                <a:solidFill>
                  <a:schemeClr val="accent2"/>
                </a:solidFill>
                <a:prstDash val="solid"/>
              </a:ln>
              <a:solidFill>
                <a:schemeClr val="accent2">
                  <a:lumMod val="40000"/>
                  <a:lumOff val="60000"/>
                </a:schemeClr>
              </a:solidFill>
              <a:effectLst/>
            </a:endParaRPr>
          </a:p>
          <a:p>
            <a:r>
              <a:rPr lang="en-US" sz="1000"/>
              <a:t>Various functional modules implemented by the system are as follows -</a:t>
            </a:r>
            <a:endParaRPr lang="en-US" sz="1000"/>
          </a:p>
          <a:p>
            <a:r>
              <a:rPr lang="en-US" sz="1000" b="1"/>
              <a:t>Registration :</a:t>
            </a:r>
            <a:r>
              <a:rPr lang="en-US" sz="1000"/>
              <a:t> If customer wants to buy the product then he/she must be registered, unregistered user can’t go to the shopping cart.</a:t>
            </a:r>
            <a:endParaRPr lang="en-US" sz="1000"/>
          </a:p>
          <a:p>
            <a:r>
              <a:rPr lang="en-US" sz="1000" b="1"/>
              <a:t>Login : </a:t>
            </a:r>
            <a:r>
              <a:rPr lang="en-US" sz="1000"/>
              <a:t>Customer logins to the system by entering valid user id and password for the shopping.</a:t>
            </a:r>
            <a:endParaRPr lang="en-US" sz="1000"/>
          </a:p>
          <a:p>
            <a:r>
              <a:rPr lang="en-US" sz="1000" b="1"/>
              <a:t>Changes to Cart: </a:t>
            </a:r>
            <a:r>
              <a:rPr lang="en-US" sz="1000"/>
              <a:t>Changes to cart means the customer after login or registration can make order or cancel order of the product from the shopping cart.</a:t>
            </a:r>
            <a:endParaRPr lang="en-US" sz="1000"/>
          </a:p>
          <a:p>
            <a:r>
              <a:rPr lang="en-US" sz="1000" b="1"/>
              <a:t>Payment :</a:t>
            </a:r>
            <a:r>
              <a:rPr lang="en-US" sz="1000"/>
              <a:t> In this system we are dealing the mode of payment by Cash.We will extend this to credit card,debit card etc in the future.</a:t>
            </a:r>
            <a:endParaRPr lang="en-US" sz="1000"/>
          </a:p>
          <a:p>
            <a:r>
              <a:rPr lang="en-US" sz="1000" b="1"/>
              <a:t>Logout : </a:t>
            </a:r>
            <a:r>
              <a:rPr lang="en-US" sz="1000"/>
              <a:t>After ordering or surfing for the product customer has to logout if a customer doesnt log out.</a:t>
            </a:r>
            <a:endParaRPr lang="en-US" sz="10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97" name="Shape 97"/>
        <p:cNvGrpSpPr/>
        <p:nvPr/>
      </p:nvGrpSpPr>
      <p:grpSpPr>
        <a:xfrm>
          <a:off x="0" y="0"/>
          <a:ext cx="0" cy="0"/>
          <a:chOff x="0" y="0"/>
          <a:chExt cx="0" cy="0"/>
        </a:xfrm>
      </p:grpSpPr>
      <p:sp>
        <p:nvSpPr>
          <p:cNvPr id="98" name="Google Shape;98;p19"/>
          <p:cNvSpPr txBox="1"/>
          <p:nvPr>
            <p:ph type="title"/>
          </p:nvPr>
        </p:nvSpPr>
        <p:spPr>
          <a:xfrm>
            <a:off x="123825" y="117475"/>
            <a:ext cx="8905240" cy="86042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4400"/>
              <a:t>Proposed System Architecture</a:t>
            </a:r>
            <a:endParaRPr lang="en-US" altLang="en-GB" sz="4400"/>
          </a:p>
        </p:txBody>
      </p:sp>
      <p:sp>
        <p:nvSpPr>
          <p:cNvPr id="99" name="Google Shape;99;p19"/>
          <p:cNvSpPr txBox="1"/>
          <p:nvPr>
            <p:ph type="body" idx="1"/>
          </p:nvPr>
        </p:nvSpPr>
        <p:spPr>
          <a:xfrm>
            <a:off x="259080" y="987425"/>
            <a:ext cx="8527415" cy="3939540"/>
          </a:xfrm>
          <a:prstGeom prst="rect">
            <a:avLst/>
          </a:prstGeom>
          <a:noFill/>
        </p:spPr>
        <p:txBody>
          <a:bodyPr spcFirstLastPara="1" wrap="square" lIns="0" tIns="0" rIns="0" bIns="0" anchor="t" anchorCtr="0">
            <a:noAutofit/>
          </a:bodyPr>
          <a:lstStyle/>
          <a:p>
            <a:pPr marL="88900" lvl="0" indent="0" algn="l" rtl="0">
              <a:spcBef>
                <a:spcPts val="600"/>
              </a:spcBef>
              <a:spcAft>
                <a:spcPts val="0"/>
              </a:spcAft>
              <a:buSzPts val="2200"/>
              <a:buNone/>
            </a:pPr>
            <a:r>
              <a:rPr lang="en-GB"/>
              <a:t> </a:t>
            </a:r>
            <a:endParaRPr lang="en-GB"/>
          </a:p>
        </p:txBody>
      </p:sp>
      <p:sp>
        <p:nvSpPr>
          <p:cNvPr id="100" name="Google Shape;100;p19"/>
          <p:cNvSpPr txBox="1"/>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descr="JF_Infotech Architecture.drawio"/>
          <p:cNvPicPr>
            <a:picLocks noChangeAspect="1"/>
          </p:cNvPicPr>
          <p:nvPr/>
        </p:nvPicPr>
        <p:blipFill>
          <a:blip r:embed="rId1"/>
          <a:stretch>
            <a:fillRect/>
          </a:stretch>
        </p:blipFill>
        <p:spPr>
          <a:xfrm>
            <a:off x="2483485" y="916940"/>
            <a:ext cx="3733165" cy="422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theme/theme1.xml><?xml version="1.0" encoding="utf-8"?>
<a:theme xmlns:a="http://schemas.openxmlformats.org/drawingml/2006/main" name="Gower template">
  <a:themeElements>
    <a:clrScheme name="Custom 347">
      <a:dk1>
        <a:srgbClr val="65617D"/>
      </a:dk1>
      <a:lt1>
        <a:srgbClr val="FFFFFF"/>
      </a:lt1>
      <a:dk2>
        <a:srgbClr val="A7D86D"/>
      </a:dk2>
      <a:lt2>
        <a:srgbClr val="ECEBF0"/>
      </a:lt2>
      <a:accent1>
        <a:srgbClr val="A7D86D"/>
      </a:accent1>
      <a:accent2>
        <a:srgbClr val="7CBE5F"/>
      </a:accent2>
      <a:accent3>
        <a:srgbClr val="52A551"/>
      </a:accent3>
      <a:accent4>
        <a:srgbClr val="D8D5EB"/>
      </a:accent4>
      <a:accent5>
        <a:srgbClr val="A7A4BC"/>
      </a:accent5>
      <a:accent6>
        <a:srgbClr val="65617D"/>
      </a:accent6>
      <a:hlink>
        <a:srgbClr val="65617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10933</Words>
  <Application>WPS Presentation</Application>
  <PresentationFormat/>
  <Paragraphs>276</Paragraphs>
  <Slides>30</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30</vt:i4>
      </vt:variant>
    </vt:vector>
  </HeadingPairs>
  <TitlesOfParts>
    <vt:vector size="50" baseType="lpstr">
      <vt:lpstr>Arial</vt:lpstr>
      <vt:lpstr>SimSun</vt:lpstr>
      <vt:lpstr>Wingdings</vt:lpstr>
      <vt:lpstr>Arial</vt:lpstr>
      <vt:lpstr>Poppins</vt:lpstr>
      <vt:lpstr>Segoe Print</vt:lpstr>
      <vt:lpstr>Muli</vt:lpstr>
      <vt:lpstr>Gabriola</vt:lpstr>
      <vt:lpstr>Book Antiqua</vt:lpstr>
      <vt:lpstr>Calibri</vt:lpstr>
      <vt:lpstr>Bookman Old Style</vt:lpstr>
      <vt:lpstr>Times New Roman</vt:lpstr>
      <vt:lpstr>Arial,Sans-Serif</vt:lpstr>
      <vt:lpstr>Economica</vt:lpstr>
      <vt:lpstr>Mongolian Baiti</vt:lpstr>
      <vt:lpstr>Microsoft YaHei</vt:lpstr>
      <vt:lpstr>Arial Unicode MS</vt:lpstr>
      <vt:lpstr>Bahnschrift Light</vt:lpstr>
      <vt:lpstr>Yu Gothic UI</vt:lpstr>
      <vt:lpstr>Gower template</vt:lpstr>
      <vt:lpstr>E-commerce mobile application  GROUP NO:04 PRESENTING YOU  JF INFOTECH</vt:lpstr>
      <vt:lpstr>Project Co-Ordinaor Name : Prof. Rehaal Qureshi  </vt:lpstr>
      <vt:lpstr>Introduction</vt:lpstr>
      <vt:lpstr>Literature Review</vt:lpstr>
      <vt:lpstr>PowerPoint 演示文稿</vt:lpstr>
      <vt:lpstr>PowerPoint 演示文稿</vt:lpstr>
      <vt:lpstr>Relevance to Social Benefits to Proposed Idea</vt:lpstr>
      <vt:lpstr>Details of Functional Requirement with Justification</vt:lpstr>
      <vt:lpstr>Proposed System Architecture</vt:lpstr>
      <vt:lpstr>Market Potential of System</vt:lpstr>
      <vt:lpstr>3.8 Billion users</vt:lpstr>
      <vt:lpstr>Maps</vt:lpstr>
      <vt:lpstr>PowerPoint 演示文稿</vt:lpstr>
      <vt:lpstr>Research Says</vt:lpstr>
      <vt:lpstr>Major Features</vt:lpstr>
      <vt:lpstr>App Icons</vt:lpstr>
      <vt:lpstr>Mobile project</vt:lpstr>
      <vt:lpstr>User Interface</vt:lpstr>
      <vt:lpstr>User Interface</vt:lpstr>
      <vt:lpstr>User Interface</vt:lpstr>
      <vt:lpstr>Technologies used</vt:lpstr>
      <vt:lpstr>Goals</vt:lpstr>
      <vt:lpstr>Future plans</vt:lpstr>
      <vt:lpstr>Expected Results</vt:lpstr>
      <vt:lpstr>Conclusion</vt:lpstr>
      <vt:lpstr>Reference</vt:lpstr>
      <vt:lpstr>PowerPoint 演示文稿</vt:lpstr>
      <vt:lpstr>Demonstration</vt:lpstr>
      <vt:lpstr>Team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MOHAMMAD HUSSAIN</cp:lastModifiedBy>
  <cp:revision>40</cp:revision>
  <dcterms:created xsi:type="dcterms:W3CDTF">2022-04-15T13:35:00Z</dcterms:created>
  <dcterms:modified xsi:type="dcterms:W3CDTF">2022-05-11T07:23:16Z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F00AB56769EC46EE86BC644F9FC076AD</vt:lpwstr>
  </property>
  <property fmtid="{D5CDD505-2E9C-101B-9397-08002B2CF9AE}" pid="3" name="KSOProductBuildVer">
    <vt:lpwstr>1033-11.2.0.11130</vt:lpwstr>
  </property>
</Properties>
</file>